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2554" r:id="rId5"/>
    <p:sldId id="256" r:id="rId6"/>
    <p:sldId id="2552" r:id="rId7"/>
    <p:sldId id="2551" r:id="rId8"/>
    <p:sldId id="1139" r:id="rId9"/>
    <p:sldId id="1161" r:id="rId10"/>
    <p:sldId id="375" r:id="rId11"/>
    <p:sldId id="1159" r:id="rId12"/>
    <p:sldId id="2537" r:id="rId13"/>
    <p:sldId id="2538" r:id="rId14"/>
    <p:sldId id="2519" r:id="rId15"/>
    <p:sldId id="1197" r:id="rId16"/>
    <p:sldId id="2494" r:id="rId17"/>
    <p:sldId id="2513" r:id="rId18"/>
    <p:sldId id="2507" r:id="rId19"/>
    <p:sldId id="2508" r:id="rId20"/>
    <p:sldId id="2547" r:id="rId21"/>
    <p:sldId id="2540" r:id="rId22"/>
    <p:sldId id="2515" r:id="rId23"/>
    <p:sldId id="2541" r:id="rId24"/>
    <p:sldId id="1181" r:id="rId25"/>
    <p:sldId id="1182" r:id="rId26"/>
    <p:sldId id="289" r:id="rId27"/>
    <p:sldId id="2548" r:id="rId28"/>
    <p:sldId id="2549" r:id="rId29"/>
    <p:sldId id="2550" r:id="rId30"/>
    <p:sldId id="255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549A63-711E-4385-9334-2CD8FB010F1D}">
          <p14:sldIdLst>
            <p14:sldId id="2554"/>
            <p14:sldId id="256"/>
            <p14:sldId id="2552"/>
            <p14:sldId id="2551"/>
            <p14:sldId id="1139"/>
            <p14:sldId id="1161"/>
            <p14:sldId id="375"/>
            <p14:sldId id="1159"/>
          </p14:sldIdLst>
        </p14:section>
        <p14:section name="Buổi 2 (Chiều 29/9)" id="{17901A7C-D660-459F-8476-FB572329CB07}">
          <p14:sldIdLst/>
        </p14:section>
        <p14:section name="Buổi 3 (Sáng 30/9)" id="{CCC66481-332D-409C-A05E-4E831F802480}">
          <p14:sldIdLst>
            <p14:sldId id="2537"/>
            <p14:sldId id="2538"/>
            <p14:sldId id="2519"/>
            <p14:sldId id="1197"/>
            <p14:sldId id="2494"/>
            <p14:sldId id="2513"/>
            <p14:sldId id="2507"/>
            <p14:sldId id="2508"/>
            <p14:sldId id="2547"/>
            <p14:sldId id="2540"/>
            <p14:sldId id="2515"/>
            <p14:sldId id="2541"/>
            <p14:sldId id="1181"/>
            <p14:sldId id="1182"/>
          </p14:sldIdLst>
        </p14:section>
        <p14:section name="Buổi 4 (Chiều 30/9)" id="{4870CD12-97A3-45C9-96D9-12D05FC16F87}">
          <p14:sldIdLst>
            <p14:sldId id="289"/>
            <p14:sldId id="2548"/>
            <p14:sldId id="2549"/>
            <p14:sldId id="2550"/>
            <p14:sldId id="2553"/>
          </p14:sldIdLst>
        </p14:section>
      </p14:sectionLst>
    </p:ex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597"/>
    <a:srgbClr val="6C8438"/>
    <a:srgbClr val="F6B854"/>
    <a:srgbClr val="C2D2EC"/>
    <a:srgbClr val="EA950C"/>
    <a:srgbClr val="CC820A"/>
    <a:srgbClr val="8CAA48"/>
    <a:srgbClr val="FFFFFF"/>
    <a:srgbClr val="56687C"/>
    <a:srgbClr val="CC4E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73" autoAdjust="0"/>
    <p:restoredTop sz="94667"/>
  </p:normalViewPr>
  <p:slideViewPr>
    <p:cSldViewPr snapToGrid="0">
      <p:cViewPr varScale="1">
        <p:scale>
          <a:sx n="68" d="100"/>
          <a:sy n="68" d="100"/>
        </p:scale>
        <p:origin x="552" y="72"/>
      </p:cViewPr>
      <p:guideLst>
        <p:guide orient="horz" pos="2205"/>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5ECE50-9611-E94D-8AFE-0A81A54F182C}" type="doc">
      <dgm:prSet loTypeId="urn:microsoft.com/office/officeart/2005/8/layout/hProcess4" loCatId="" qsTypeId="urn:microsoft.com/office/officeart/2005/8/quickstyle/simple1" qsCatId="simple" csTypeId="urn:microsoft.com/office/officeart/2005/8/colors/colorful5" csCatId="colorful" phldr="1"/>
      <dgm:spPr/>
      <dgm:t>
        <a:bodyPr/>
        <a:lstStyle/>
        <a:p>
          <a:endParaRPr lang="en-US"/>
        </a:p>
      </dgm:t>
    </dgm:pt>
    <dgm:pt modelId="{82FC8F0B-C021-C741-8A38-5FF90B1A2DC7}">
      <dgm:prSet phldrT="[Text]" custT="1"/>
      <dgm:spPr/>
      <dgm:t>
        <a:bodyPr/>
        <a:lstStyle/>
        <a:p>
          <a:r>
            <a:rPr lang="en-US" sz="2000" dirty="0" err="1"/>
            <a:t>Xây</a:t>
          </a:r>
          <a:r>
            <a:rPr lang="en-US" sz="2000" dirty="0"/>
            <a:t> </a:t>
          </a:r>
          <a:r>
            <a:rPr lang="en-US" sz="2000" dirty="0" err="1"/>
            <a:t>dựng</a:t>
          </a:r>
          <a:r>
            <a:rPr lang="en-US" sz="2000" dirty="0"/>
            <a:t> KHDH </a:t>
          </a:r>
          <a:r>
            <a:rPr lang="en-US" sz="2000" dirty="0" err="1"/>
            <a:t>của</a:t>
          </a:r>
          <a:r>
            <a:rPr lang="en-US" sz="2000" dirty="0"/>
            <a:t> </a:t>
          </a:r>
          <a:r>
            <a:rPr lang="en-US" sz="2000" dirty="0" err="1"/>
            <a:t>tổ</a:t>
          </a:r>
          <a:r>
            <a:rPr lang="en-US" sz="2000" dirty="0"/>
            <a:t> </a:t>
          </a:r>
          <a:r>
            <a:rPr lang="en-US" sz="2000" dirty="0" err="1"/>
            <a:t>chuyên</a:t>
          </a:r>
          <a:r>
            <a:rPr lang="en-US" sz="2000" dirty="0"/>
            <a:t> </a:t>
          </a:r>
          <a:r>
            <a:rPr lang="en-US" sz="2000" dirty="0" err="1"/>
            <a:t>môn</a:t>
          </a:r>
          <a:endParaRPr lang="en-US" sz="2000" dirty="0"/>
        </a:p>
      </dgm:t>
    </dgm:pt>
    <dgm:pt modelId="{730C3767-AA0B-1F48-A8BA-75AB5E6E3B96}" type="parTrans" cxnId="{5EFD809B-8BDD-2446-B398-08071DE1002D}">
      <dgm:prSet/>
      <dgm:spPr/>
      <dgm:t>
        <a:bodyPr/>
        <a:lstStyle/>
        <a:p>
          <a:endParaRPr lang="en-US" sz="2000"/>
        </a:p>
      </dgm:t>
    </dgm:pt>
    <dgm:pt modelId="{70EB8D06-8881-BE46-AA9A-2C478FC0D033}" type="sibTrans" cxnId="{5EFD809B-8BDD-2446-B398-08071DE1002D}">
      <dgm:prSet/>
      <dgm:spPr/>
      <dgm:t>
        <a:bodyPr/>
        <a:lstStyle/>
        <a:p>
          <a:endParaRPr lang="en-US" sz="2000"/>
        </a:p>
      </dgm:t>
    </dgm:pt>
    <dgm:pt modelId="{A09D4881-390A-A146-BB91-DAC335A1DB2A}">
      <dgm:prSet phldrT="[Text]" custT="1"/>
      <dgm:spPr/>
      <dgm:t>
        <a:bodyPr/>
        <a:lstStyle/>
        <a:p>
          <a:r>
            <a:rPr lang="en-US" sz="2000" dirty="0" err="1"/>
            <a:t>Xây</a:t>
          </a:r>
          <a:r>
            <a:rPr lang="en-US" sz="2000" dirty="0"/>
            <a:t> </a:t>
          </a:r>
          <a:r>
            <a:rPr lang="en-US" sz="2000" dirty="0" err="1"/>
            <a:t>dựng</a:t>
          </a:r>
          <a:r>
            <a:rPr lang="en-US" sz="2000" dirty="0"/>
            <a:t> KHGD </a:t>
          </a:r>
          <a:r>
            <a:rPr lang="en-US" sz="2000" dirty="0" err="1"/>
            <a:t>của</a:t>
          </a:r>
          <a:r>
            <a:rPr lang="en-US" sz="2000" dirty="0"/>
            <a:t> </a:t>
          </a:r>
          <a:r>
            <a:rPr lang="en-US" sz="2000" dirty="0" err="1"/>
            <a:t>giáo</a:t>
          </a:r>
          <a:r>
            <a:rPr lang="en-US" sz="2000" dirty="0"/>
            <a:t> </a:t>
          </a:r>
          <a:r>
            <a:rPr lang="en-US" sz="2000" dirty="0" err="1"/>
            <a:t>viên</a:t>
          </a:r>
          <a:endParaRPr lang="en-US" sz="2000" dirty="0"/>
        </a:p>
      </dgm:t>
    </dgm:pt>
    <dgm:pt modelId="{D2C8CE5A-5B9F-E24A-80FB-9F261A55B78A}" type="parTrans" cxnId="{D3345FDD-0832-4741-9666-91DE3BBB6BCE}">
      <dgm:prSet/>
      <dgm:spPr/>
      <dgm:t>
        <a:bodyPr/>
        <a:lstStyle/>
        <a:p>
          <a:endParaRPr lang="en-US" sz="2000"/>
        </a:p>
      </dgm:t>
    </dgm:pt>
    <dgm:pt modelId="{8BCBC80C-F95B-6447-A105-0C5F2B18E609}" type="sibTrans" cxnId="{D3345FDD-0832-4741-9666-91DE3BBB6BCE}">
      <dgm:prSet/>
      <dgm:spPr/>
      <dgm:t>
        <a:bodyPr/>
        <a:lstStyle/>
        <a:p>
          <a:endParaRPr lang="en-US" sz="2000"/>
        </a:p>
      </dgm:t>
    </dgm:pt>
    <dgm:pt modelId="{99CAEAFB-1653-4F4B-98FE-D1DAEE13A341}">
      <dgm:prSet phldrT="[Text]" custT="1"/>
      <dgm:spPr/>
      <dgm:t>
        <a:bodyPr/>
        <a:lstStyle/>
        <a:p>
          <a:pPr algn="just"/>
          <a:r>
            <a:rPr lang="en-US" sz="2000" dirty="0" err="1"/>
            <a:t>Cụ</a:t>
          </a:r>
          <a:r>
            <a:rPr lang="en-US" sz="2000" dirty="0"/>
            <a:t> </a:t>
          </a:r>
          <a:r>
            <a:rPr lang="en-US" sz="2000" dirty="0" err="1"/>
            <a:t>thể</a:t>
          </a:r>
          <a:r>
            <a:rPr lang="en-US" sz="2000" dirty="0"/>
            <a:t> </a:t>
          </a:r>
          <a:r>
            <a:rPr lang="en-US" sz="2000" dirty="0" err="1"/>
            <a:t>hoá</a:t>
          </a:r>
          <a:r>
            <a:rPr lang="en-US" sz="2000" dirty="0"/>
            <a:t> </a:t>
          </a:r>
          <a:r>
            <a:rPr lang="en-US" sz="2000" dirty="0" err="1"/>
            <a:t>các</a:t>
          </a:r>
          <a:r>
            <a:rPr lang="en-US" sz="2000" dirty="0"/>
            <a:t> NLS </a:t>
          </a:r>
          <a:r>
            <a:rPr lang="en-US" sz="2000" dirty="0" err="1"/>
            <a:t>đã</a:t>
          </a:r>
          <a:r>
            <a:rPr lang="en-US" sz="2000" dirty="0"/>
            <a:t> </a:t>
          </a:r>
          <a:r>
            <a:rPr lang="en-US" sz="2000" dirty="0" err="1"/>
            <a:t>xác</a:t>
          </a:r>
          <a:r>
            <a:rPr lang="en-US" sz="2000" dirty="0"/>
            <a:t> </a:t>
          </a:r>
          <a:r>
            <a:rPr lang="en-US" sz="2000" dirty="0" err="1"/>
            <a:t>định</a:t>
          </a:r>
          <a:r>
            <a:rPr lang="en-US" sz="2000" dirty="0"/>
            <a:t> </a:t>
          </a:r>
          <a:r>
            <a:rPr lang="en-US" sz="2000" dirty="0" err="1"/>
            <a:t>để</a:t>
          </a:r>
          <a:r>
            <a:rPr lang="en-US" sz="2000" dirty="0"/>
            <a:t> </a:t>
          </a:r>
          <a:r>
            <a:rPr lang="en-US" sz="2000" dirty="0" err="1"/>
            <a:t>gắn</a:t>
          </a:r>
          <a:r>
            <a:rPr lang="en-US" sz="2000" dirty="0"/>
            <a:t> </a:t>
          </a:r>
          <a:r>
            <a:rPr lang="en-US" sz="2000" dirty="0" err="1"/>
            <a:t>với</a:t>
          </a:r>
          <a:r>
            <a:rPr lang="en-US" sz="2000" dirty="0"/>
            <a:t> </a:t>
          </a:r>
          <a:r>
            <a:rPr lang="en-US" sz="2000" dirty="0" err="1"/>
            <a:t>từng</a:t>
          </a:r>
          <a:r>
            <a:rPr lang="en-US" sz="2000" dirty="0"/>
            <a:t> </a:t>
          </a:r>
          <a:r>
            <a:rPr lang="en-US" sz="2000" dirty="0" err="1"/>
            <a:t>bài</a:t>
          </a:r>
          <a:r>
            <a:rPr lang="en-US" sz="2000" dirty="0"/>
            <a:t> </a:t>
          </a:r>
          <a:r>
            <a:rPr lang="en-US" sz="2000" dirty="0" err="1"/>
            <a:t>học</a:t>
          </a:r>
          <a:endParaRPr lang="en-US" sz="2000" dirty="0"/>
        </a:p>
      </dgm:t>
    </dgm:pt>
    <dgm:pt modelId="{2DE67FBF-E8B7-824C-A847-EA244317D9B7}" type="parTrans" cxnId="{EA9BE6B2-D49B-B04F-A50C-FF21603F39CB}">
      <dgm:prSet/>
      <dgm:spPr/>
      <dgm:t>
        <a:bodyPr/>
        <a:lstStyle/>
        <a:p>
          <a:endParaRPr lang="en-US" sz="2000"/>
        </a:p>
      </dgm:t>
    </dgm:pt>
    <dgm:pt modelId="{12698AA8-BB97-8544-9533-1D4D6442D096}" type="sibTrans" cxnId="{EA9BE6B2-D49B-B04F-A50C-FF21603F39CB}">
      <dgm:prSet/>
      <dgm:spPr/>
      <dgm:t>
        <a:bodyPr/>
        <a:lstStyle/>
        <a:p>
          <a:endParaRPr lang="en-US" sz="2000"/>
        </a:p>
      </dgm:t>
    </dgm:pt>
    <dgm:pt modelId="{39658649-8DEC-E44F-B962-C12AE6093DEB}">
      <dgm:prSet phldrT="[Text]" custT="1"/>
      <dgm:spPr/>
      <dgm:t>
        <a:bodyPr/>
        <a:lstStyle/>
        <a:p>
          <a:r>
            <a:rPr lang="en-US" sz="2000" dirty="0" err="1"/>
            <a:t>Xây</a:t>
          </a:r>
          <a:r>
            <a:rPr lang="en-US" sz="2000" dirty="0"/>
            <a:t> </a:t>
          </a:r>
          <a:r>
            <a:rPr lang="en-US" sz="2000" dirty="0" err="1"/>
            <a:t>dựng</a:t>
          </a:r>
          <a:r>
            <a:rPr lang="en-US" sz="2000" dirty="0"/>
            <a:t> KHBD</a:t>
          </a:r>
        </a:p>
      </dgm:t>
    </dgm:pt>
    <dgm:pt modelId="{B310C8EA-FCED-6D45-A5AE-B56C8C62E96C}" type="parTrans" cxnId="{BC465089-D123-7840-8CF6-C4381862D543}">
      <dgm:prSet/>
      <dgm:spPr/>
      <dgm:t>
        <a:bodyPr/>
        <a:lstStyle/>
        <a:p>
          <a:endParaRPr lang="en-US" sz="2000"/>
        </a:p>
      </dgm:t>
    </dgm:pt>
    <dgm:pt modelId="{1B4F5935-A2CE-F045-8F39-95202119AAD9}" type="sibTrans" cxnId="{BC465089-D123-7840-8CF6-C4381862D543}">
      <dgm:prSet/>
      <dgm:spPr/>
      <dgm:t>
        <a:bodyPr/>
        <a:lstStyle/>
        <a:p>
          <a:endParaRPr lang="en-US" sz="2000"/>
        </a:p>
      </dgm:t>
    </dgm:pt>
    <dgm:pt modelId="{1E1BA339-ED86-EA4B-83E1-506099D30546}">
      <dgm:prSet phldrT="[Text]" custT="1"/>
      <dgm:spPr/>
      <dgm:t>
        <a:bodyPr/>
        <a:lstStyle/>
        <a:p>
          <a:pPr algn="just"/>
          <a:r>
            <a:rPr lang="en-US" sz="2000" dirty="0" err="1"/>
            <a:t>Bổ</a:t>
          </a:r>
          <a:r>
            <a:rPr lang="en-US" sz="2000" dirty="0"/>
            <a:t> sung </a:t>
          </a:r>
          <a:r>
            <a:rPr lang="en-US" sz="2000" dirty="0" err="1"/>
            <a:t>mục</a:t>
          </a:r>
          <a:r>
            <a:rPr lang="en-US" sz="2000" dirty="0"/>
            <a:t> </a:t>
          </a:r>
          <a:r>
            <a:rPr lang="en-US" sz="2000" dirty="0" err="1"/>
            <a:t>tiêu</a:t>
          </a:r>
          <a:r>
            <a:rPr lang="en-US" sz="2000" dirty="0"/>
            <a:t> </a:t>
          </a:r>
          <a:r>
            <a:rPr lang="en-US" sz="2000" dirty="0" err="1"/>
            <a:t>phát</a:t>
          </a:r>
          <a:r>
            <a:rPr lang="en-US" sz="2000" dirty="0"/>
            <a:t> </a:t>
          </a:r>
          <a:r>
            <a:rPr lang="en-US" sz="2000" dirty="0" err="1"/>
            <a:t>triển</a:t>
          </a:r>
          <a:r>
            <a:rPr lang="en-US" sz="2000" dirty="0"/>
            <a:t> NLS</a:t>
          </a:r>
        </a:p>
      </dgm:t>
    </dgm:pt>
    <dgm:pt modelId="{EA870391-D6CC-4F4B-85E4-3AB29B88C52B}" type="parTrans" cxnId="{21E76640-9E3B-DC48-8DF0-E2F22B59D3B6}">
      <dgm:prSet/>
      <dgm:spPr/>
      <dgm:t>
        <a:bodyPr/>
        <a:lstStyle/>
        <a:p>
          <a:endParaRPr lang="en-US" sz="2000"/>
        </a:p>
      </dgm:t>
    </dgm:pt>
    <dgm:pt modelId="{3E7A6D96-9F1A-014A-9EC3-E2B2050E2BE4}" type="sibTrans" cxnId="{21E76640-9E3B-DC48-8DF0-E2F22B59D3B6}">
      <dgm:prSet/>
      <dgm:spPr/>
      <dgm:t>
        <a:bodyPr/>
        <a:lstStyle/>
        <a:p>
          <a:endParaRPr lang="en-US" sz="2000"/>
        </a:p>
      </dgm:t>
    </dgm:pt>
    <dgm:pt modelId="{F643096C-E413-194C-B9D4-805B2E66F936}">
      <dgm:prSet phldrT="[Text]" custT="1"/>
      <dgm:spPr/>
      <dgm:t>
        <a:bodyPr/>
        <a:lstStyle/>
        <a:p>
          <a:pPr algn="just"/>
          <a:r>
            <a:rPr lang="en-US" sz="2000" dirty="0" err="1"/>
            <a:t>Điều</a:t>
          </a:r>
          <a:r>
            <a:rPr lang="en-US" sz="2000" dirty="0"/>
            <a:t> </a:t>
          </a:r>
          <a:r>
            <a:rPr lang="en-US" sz="2000" dirty="0" err="1"/>
            <a:t>chỉnh</a:t>
          </a:r>
          <a:r>
            <a:rPr lang="en-US" sz="2000" dirty="0"/>
            <a:t>, </a:t>
          </a:r>
          <a:r>
            <a:rPr lang="en-US" sz="2000" dirty="0" err="1"/>
            <a:t>bổ</a:t>
          </a:r>
          <a:r>
            <a:rPr lang="en-US" sz="2000" dirty="0"/>
            <a:t> sung </a:t>
          </a:r>
          <a:r>
            <a:rPr lang="en-US" sz="2000" dirty="0" err="1"/>
            <a:t>các</a:t>
          </a:r>
          <a:r>
            <a:rPr lang="en-US" sz="2000" dirty="0"/>
            <a:t> NLS </a:t>
          </a:r>
          <a:r>
            <a:rPr lang="en-US" sz="2000" dirty="0" err="1"/>
            <a:t>có</a:t>
          </a:r>
          <a:r>
            <a:rPr lang="en-US" sz="2000" dirty="0"/>
            <a:t> </a:t>
          </a:r>
          <a:r>
            <a:rPr lang="en-US" sz="2000" dirty="0" err="1"/>
            <a:t>thể</a:t>
          </a:r>
          <a:r>
            <a:rPr lang="en-US" sz="2000" dirty="0"/>
            <a:t> </a:t>
          </a:r>
          <a:r>
            <a:rPr lang="en-US" sz="2000" dirty="0" err="1"/>
            <a:t>tích</a:t>
          </a:r>
          <a:r>
            <a:rPr lang="en-US" sz="2000" dirty="0"/>
            <a:t> </a:t>
          </a:r>
          <a:r>
            <a:rPr lang="en-US" sz="2000" dirty="0" err="1"/>
            <a:t>hợp</a:t>
          </a:r>
          <a:r>
            <a:rPr lang="en-US" sz="2000" dirty="0"/>
            <a:t> </a:t>
          </a:r>
          <a:r>
            <a:rPr lang="en-US" sz="2000" dirty="0" err="1"/>
            <a:t>khi</a:t>
          </a:r>
          <a:r>
            <a:rPr lang="en-US" sz="2000" dirty="0"/>
            <a:t> </a:t>
          </a:r>
          <a:r>
            <a:rPr lang="en-US" sz="2000" dirty="0" err="1"/>
            <a:t>dạy</a:t>
          </a:r>
          <a:r>
            <a:rPr lang="en-US" sz="2000" dirty="0"/>
            <a:t> </a:t>
          </a:r>
          <a:r>
            <a:rPr lang="en-US" sz="2000" dirty="0" err="1"/>
            <a:t>học</a:t>
          </a:r>
          <a:endParaRPr lang="en-US" sz="2000" dirty="0"/>
        </a:p>
      </dgm:t>
    </dgm:pt>
    <dgm:pt modelId="{226402FF-5ABA-B847-8533-E129FD969E2A}" type="sibTrans" cxnId="{8CC339D3-C9F7-534C-A254-EBEE5A43A26F}">
      <dgm:prSet/>
      <dgm:spPr/>
      <dgm:t>
        <a:bodyPr/>
        <a:lstStyle/>
        <a:p>
          <a:endParaRPr lang="en-US" sz="2000"/>
        </a:p>
      </dgm:t>
    </dgm:pt>
    <dgm:pt modelId="{0BA56551-203A-CA4B-8D29-B8F6FF308CDF}" type="parTrans" cxnId="{8CC339D3-C9F7-534C-A254-EBEE5A43A26F}">
      <dgm:prSet/>
      <dgm:spPr/>
      <dgm:t>
        <a:bodyPr/>
        <a:lstStyle/>
        <a:p>
          <a:endParaRPr lang="en-US" sz="2000"/>
        </a:p>
      </dgm:t>
    </dgm:pt>
    <dgm:pt modelId="{D0D3DC4B-BB55-644F-86F1-8241B795C760}">
      <dgm:prSet phldrT="[Text]" custT="1"/>
      <dgm:spPr/>
      <dgm:t>
        <a:bodyPr/>
        <a:lstStyle/>
        <a:p>
          <a:pPr algn="just"/>
          <a:r>
            <a:rPr lang="en-US" sz="2000" dirty="0" err="1"/>
            <a:t>Triển</a:t>
          </a:r>
          <a:r>
            <a:rPr lang="en-US" sz="2000" dirty="0"/>
            <a:t> </a:t>
          </a:r>
          <a:r>
            <a:rPr lang="en-US" sz="2000" dirty="0" err="1"/>
            <a:t>khai</a:t>
          </a:r>
          <a:r>
            <a:rPr lang="en-US" sz="2000" dirty="0"/>
            <a:t> </a:t>
          </a:r>
          <a:r>
            <a:rPr lang="en-US" sz="2000" dirty="0" err="1"/>
            <a:t>hoạt</a:t>
          </a:r>
          <a:r>
            <a:rPr lang="en-US" sz="2000" dirty="0"/>
            <a:t> </a:t>
          </a:r>
          <a:r>
            <a:rPr lang="en-US" sz="2000" dirty="0" err="1"/>
            <a:t>động</a:t>
          </a:r>
          <a:r>
            <a:rPr lang="en-US" sz="2000" dirty="0"/>
            <a:t> chi </a:t>
          </a:r>
          <a:r>
            <a:rPr lang="en-US" sz="2000" dirty="0" err="1"/>
            <a:t>tiết</a:t>
          </a:r>
          <a:r>
            <a:rPr lang="en-US" sz="2000" dirty="0"/>
            <a:t> </a:t>
          </a:r>
          <a:r>
            <a:rPr lang="en-US" sz="2000" dirty="0" err="1"/>
            <a:t>phù</a:t>
          </a:r>
          <a:r>
            <a:rPr lang="en-US" sz="2000" dirty="0"/>
            <a:t> </a:t>
          </a:r>
          <a:r>
            <a:rPr lang="en-US" sz="2000" dirty="0" err="1"/>
            <a:t>hợp</a:t>
          </a:r>
          <a:endParaRPr lang="en-US" sz="2000" dirty="0"/>
        </a:p>
      </dgm:t>
    </dgm:pt>
    <dgm:pt modelId="{935AE7C5-C534-744A-A6F8-4BF3376360EB}" type="parTrans" cxnId="{197AA3C0-933E-7B47-8C55-95DF3103A113}">
      <dgm:prSet/>
      <dgm:spPr/>
      <dgm:t>
        <a:bodyPr/>
        <a:lstStyle/>
        <a:p>
          <a:endParaRPr lang="en-US" sz="2000"/>
        </a:p>
      </dgm:t>
    </dgm:pt>
    <dgm:pt modelId="{87BEF555-61D5-4E45-8855-6C66F12B7D98}" type="sibTrans" cxnId="{197AA3C0-933E-7B47-8C55-95DF3103A113}">
      <dgm:prSet/>
      <dgm:spPr/>
      <dgm:t>
        <a:bodyPr/>
        <a:lstStyle/>
        <a:p>
          <a:endParaRPr lang="en-US" sz="2000"/>
        </a:p>
      </dgm:t>
    </dgm:pt>
    <dgm:pt modelId="{0516285C-7799-7142-98CC-BC66428C706A}" type="pres">
      <dgm:prSet presAssocID="{895ECE50-9611-E94D-8AFE-0A81A54F182C}" presName="Name0" presStyleCnt="0">
        <dgm:presLayoutVars>
          <dgm:dir/>
          <dgm:animLvl val="lvl"/>
          <dgm:resizeHandles val="exact"/>
        </dgm:presLayoutVars>
      </dgm:prSet>
      <dgm:spPr/>
    </dgm:pt>
    <dgm:pt modelId="{A0CE50A0-0230-4B4F-97F7-A1E2645C81C6}" type="pres">
      <dgm:prSet presAssocID="{895ECE50-9611-E94D-8AFE-0A81A54F182C}" presName="tSp" presStyleCnt="0"/>
      <dgm:spPr/>
    </dgm:pt>
    <dgm:pt modelId="{05F10980-9833-0E4F-8055-C258ACA0E078}" type="pres">
      <dgm:prSet presAssocID="{895ECE50-9611-E94D-8AFE-0A81A54F182C}" presName="bSp" presStyleCnt="0"/>
      <dgm:spPr/>
    </dgm:pt>
    <dgm:pt modelId="{D1CC77FE-641E-F84A-BA6D-4FAFF1A52547}" type="pres">
      <dgm:prSet presAssocID="{895ECE50-9611-E94D-8AFE-0A81A54F182C}" presName="process" presStyleCnt="0"/>
      <dgm:spPr/>
    </dgm:pt>
    <dgm:pt modelId="{F7DA62C8-A60F-8B42-8F13-C4CFB42FFE5B}" type="pres">
      <dgm:prSet presAssocID="{82FC8F0B-C021-C741-8A38-5FF90B1A2DC7}" presName="composite1" presStyleCnt="0"/>
      <dgm:spPr/>
    </dgm:pt>
    <dgm:pt modelId="{19A26B51-5213-5B4F-8907-D199FA497879}" type="pres">
      <dgm:prSet presAssocID="{82FC8F0B-C021-C741-8A38-5FF90B1A2DC7}" presName="dummyNode1" presStyleLbl="node1" presStyleIdx="0" presStyleCnt="3"/>
      <dgm:spPr/>
    </dgm:pt>
    <dgm:pt modelId="{9B143BAA-2942-E847-A5F8-17A9B3ADFA6A}" type="pres">
      <dgm:prSet presAssocID="{82FC8F0B-C021-C741-8A38-5FF90B1A2DC7}" presName="childNode1" presStyleLbl="bgAcc1" presStyleIdx="0" presStyleCnt="3">
        <dgm:presLayoutVars>
          <dgm:bulletEnabled val="1"/>
        </dgm:presLayoutVars>
      </dgm:prSet>
      <dgm:spPr/>
    </dgm:pt>
    <dgm:pt modelId="{14B0B524-BF64-3A41-A815-5FB30B2D7753}" type="pres">
      <dgm:prSet presAssocID="{82FC8F0B-C021-C741-8A38-5FF90B1A2DC7}" presName="childNode1tx" presStyleLbl="bgAcc1" presStyleIdx="0" presStyleCnt="3">
        <dgm:presLayoutVars>
          <dgm:bulletEnabled val="1"/>
        </dgm:presLayoutVars>
      </dgm:prSet>
      <dgm:spPr/>
    </dgm:pt>
    <dgm:pt modelId="{3C0448C2-1EB8-BC49-BAB2-CE4015529BDA}" type="pres">
      <dgm:prSet presAssocID="{82FC8F0B-C021-C741-8A38-5FF90B1A2DC7}" presName="parentNode1" presStyleLbl="node1" presStyleIdx="0" presStyleCnt="3">
        <dgm:presLayoutVars>
          <dgm:chMax val="1"/>
          <dgm:bulletEnabled val="1"/>
        </dgm:presLayoutVars>
      </dgm:prSet>
      <dgm:spPr/>
    </dgm:pt>
    <dgm:pt modelId="{2A794A76-AFCC-0D49-B68C-98FEA7D15C1C}" type="pres">
      <dgm:prSet presAssocID="{82FC8F0B-C021-C741-8A38-5FF90B1A2DC7}" presName="connSite1" presStyleCnt="0"/>
      <dgm:spPr/>
    </dgm:pt>
    <dgm:pt modelId="{46EFAA07-F104-0B46-97FF-578A1B7B2813}" type="pres">
      <dgm:prSet presAssocID="{70EB8D06-8881-BE46-AA9A-2C478FC0D033}" presName="Name9" presStyleLbl="sibTrans2D1" presStyleIdx="0" presStyleCnt="2"/>
      <dgm:spPr/>
    </dgm:pt>
    <dgm:pt modelId="{8F568DFE-CCF8-5C47-8822-254AFF25B4FB}" type="pres">
      <dgm:prSet presAssocID="{A09D4881-390A-A146-BB91-DAC335A1DB2A}" presName="composite2" presStyleCnt="0"/>
      <dgm:spPr/>
    </dgm:pt>
    <dgm:pt modelId="{612B2076-86E9-6A4C-97D2-CCBB4C02B9C6}" type="pres">
      <dgm:prSet presAssocID="{A09D4881-390A-A146-BB91-DAC335A1DB2A}" presName="dummyNode2" presStyleLbl="node1" presStyleIdx="0" presStyleCnt="3"/>
      <dgm:spPr/>
    </dgm:pt>
    <dgm:pt modelId="{E4DCCFFD-9DC4-C847-9742-2D434B101C6A}" type="pres">
      <dgm:prSet presAssocID="{A09D4881-390A-A146-BB91-DAC335A1DB2A}" presName="childNode2" presStyleLbl="bgAcc1" presStyleIdx="1" presStyleCnt="3">
        <dgm:presLayoutVars>
          <dgm:bulletEnabled val="1"/>
        </dgm:presLayoutVars>
      </dgm:prSet>
      <dgm:spPr/>
    </dgm:pt>
    <dgm:pt modelId="{B2E2C4F4-344E-8D46-92C6-12660D8B9785}" type="pres">
      <dgm:prSet presAssocID="{A09D4881-390A-A146-BB91-DAC335A1DB2A}" presName="childNode2tx" presStyleLbl="bgAcc1" presStyleIdx="1" presStyleCnt="3">
        <dgm:presLayoutVars>
          <dgm:bulletEnabled val="1"/>
        </dgm:presLayoutVars>
      </dgm:prSet>
      <dgm:spPr/>
    </dgm:pt>
    <dgm:pt modelId="{A3875505-C2A2-E949-A7AD-12E59B1644F4}" type="pres">
      <dgm:prSet presAssocID="{A09D4881-390A-A146-BB91-DAC335A1DB2A}" presName="parentNode2" presStyleLbl="node1" presStyleIdx="1" presStyleCnt="3">
        <dgm:presLayoutVars>
          <dgm:chMax val="0"/>
          <dgm:bulletEnabled val="1"/>
        </dgm:presLayoutVars>
      </dgm:prSet>
      <dgm:spPr/>
    </dgm:pt>
    <dgm:pt modelId="{E5D61F8A-57F6-1348-9996-792D51BC5340}" type="pres">
      <dgm:prSet presAssocID="{A09D4881-390A-A146-BB91-DAC335A1DB2A}" presName="connSite2" presStyleCnt="0"/>
      <dgm:spPr/>
    </dgm:pt>
    <dgm:pt modelId="{CA3A73FC-0A68-B74C-A0D4-B717160E8B7F}" type="pres">
      <dgm:prSet presAssocID="{8BCBC80C-F95B-6447-A105-0C5F2B18E609}" presName="Name18" presStyleLbl="sibTrans2D1" presStyleIdx="1" presStyleCnt="2"/>
      <dgm:spPr/>
    </dgm:pt>
    <dgm:pt modelId="{4F0DC2FA-850F-914F-813B-7A065B59D48A}" type="pres">
      <dgm:prSet presAssocID="{39658649-8DEC-E44F-B962-C12AE6093DEB}" presName="composite1" presStyleCnt="0"/>
      <dgm:spPr/>
    </dgm:pt>
    <dgm:pt modelId="{918F82FC-63EC-3B4E-9627-0E5A13945001}" type="pres">
      <dgm:prSet presAssocID="{39658649-8DEC-E44F-B962-C12AE6093DEB}" presName="dummyNode1" presStyleLbl="node1" presStyleIdx="1" presStyleCnt="3"/>
      <dgm:spPr/>
    </dgm:pt>
    <dgm:pt modelId="{0F26A65A-4492-9644-9153-6C37B1E371F8}" type="pres">
      <dgm:prSet presAssocID="{39658649-8DEC-E44F-B962-C12AE6093DEB}" presName="childNode1" presStyleLbl="bgAcc1" presStyleIdx="2" presStyleCnt="3">
        <dgm:presLayoutVars>
          <dgm:bulletEnabled val="1"/>
        </dgm:presLayoutVars>
      </dgm:prSet>
      <dgm:spPr/>
    </dgm:pt>
    <dgm:pt modelId="{F0570320-B065-0A47-A2BD-F96883C5F126}" type="pres">
      <dgm:prSet presAssocID="{39658649-8DEC-E44F-B962-C12AE6093DEB}" presName="childNode1tx" presStyleLbl="bgAcc1" presStyleIdx="2" presStyleCnt="3">
        <dgm:presLayoutVars>
          <dgm:bulletEnabled val="1"/>
        </dgm:presLayoutVars>
      </dgm:prSet>
      <dgm:spPr/>
    </dgm:pt>
    <dgm:pt modelId="{B1085114-35B5-1742-A579-CA420FAE9399}" type="pres">
      <dgm:prSet presAssocID="{39658649-8DEC-E44F-B962-C12AE6093DEB}" presName="parentNode1" presStyleLbl="node1" presStyleIdx="2" presStyleCnt="3">
        <dgm:presLayoutVars>
          <dgm:chMax val="1"/>
          <dgm:bulletEnabled val="1"/>
        </dgm:presLayoutVars>
      </dgm:prSet>
      <dgm:spPr/>
    </dgm:pt>
    <dgm:pt modelId="{72A667CF-18B0-E848-88C4-383EB69FCEEE}" type="pres">
      <dgm:prSet presAssocID="{39658649-8DEC-E44F-B962-C12AE6093DEB}" presName="connSite1" presStyleCnt="0"/>
      <dgm:spPr/>
    </dgm:pt>
  </dgm:ptLst>
  <dgm:cxnLst>
    <dgm:cxn modelId="{0452C906-B3D3-9B42-820D-D3948F15F2E7}" type="presOf" srcId="{39658649-8DEC-E44F-B962-C12AE6093DEB}" destId="{B1085114-35B5-1742-A579-CA420FAE9399}" srcOrd="0" destOrd="0" presId="urn:microsoft.com/office/officeart/2005/8/layout/hProcess4"/>
    <dgm:cxn modelId="{F2680A24-7F1F-6D48-8795-640A8D01F4BD}" type="presOf" srcId="{70EB8D06-8881-BE46-AA9A-2C478FC0D033}" destId="{46EFAA07-F104-0B46-97FF-578A1B7B2813}" srcOrd="0" destOrd="0" presId="urn:microsoft.com/office/officeart/2005/8/layout/hProcess4"/>
    <dgm:cxn modelId="{D76FD739-2DA5-1144-829C-2FF10950D708}" type="presOf" srcId="{D0D3DC4B-BB55-644F-86F1-8241B795C760}" destId="{0F26A65A-4492-9644-9153-6C37B1E371F8}" srcOrd="0" destOrd="1" presId="urn:microsoft.com/office/officeart/2005/8/layout/hProcess4"/>
    <dgm:cxn modelId="{3FF3743B-E726-F64F-A6E0-B3C0ADC1B0E4}" type="presOf" srcId="{99CAEAFB-1653-4F4B-98FE-D1DAEE13A341}" destId="{E4DCCFFD-9DC4-C847-9742-2D434B101C6A}" srcOrd="0" destOrd="0" presId="urn:microsoft.com/office/officeart/2005/8/layout/hProcess4"/>
    <dgm:cxn modelId="{34826340-65BC-4D45-AF6B-09796D790EE2}" type="presOf" srcId="{99CAEAFB-1653-4F4B-98FE-D1DAEE13A341}" destId="{B2E2C4F4-344E-8D46-92C6-12660D8B9785}" srcOrd="1" destOrd="0" presId="urn:microsoft.com/office/officeart/2005/8/layout/hProcess4"/>
    <dgm:cxn modelId="{21E76640-9E3B-DC48-8DF0-E2F22B59D3B6}" srcId="{39658649-8DEC-E44F-B962-C12AE6093DEB}" destId="{1E1BA339-ED86-EA4B-83E1-506099D30546}" srcOrd="0" destOrd="0" parTransId="{EA870391-D6CC-4F4B-85E4-3AB29B88C52B}" sibTransId="{3E7A6D96-9F1A-014A-9EC3-E2B2050E2BE4}"/>
    <dgm:cxn modelId="{839A0864-3729-2240-85C3-3214D078D702}" type="presOf" srcId="{895ECE50-9611-E94D-8AFE-0A81A54F182C}" destId="{0516285C-7799-7142-98CC-BC66428C706A}" srcOrd="0" destOrd="0" presId="urn:microsoft.com/office/officeart/2005/8/layout/hProcess4"/>
    <dgm:cxn modelId="{A8F91865-CA8E-4B4D-A32D-D991DA635384}" type="presOf" srcId="{F643096C-E413-194C-B9D4-805B2E66F936}" destId="{14B0B524-BF64-3A41-A815-5FB30B2D7753}" srcOrd="1" destOrd="0" presId="urn:microsoft.com/office/officeart/2005/8/layout/hProcess4"/>
    <dgm:cxn modelId="{7D502777-6E6F-374D-93AB-ED772E894D00}" type="presOf" srcId="{1E1BA339-ED86-EA4B-83E1-506099D30546}" destId="{0F26A65A-4492-9644-9153-6C37B1E371F8}" srcOrd="0" destOrd="0" presId="urn:microsoft.com/office/officeart/2005/8/layout/hProcess4"/>
    <dgm:cxn modelId="{BC465089-D123-7840-8CF6-C4381862D543}" srcId="{895ECE50-9611-E94D-8AFE-0A81A54F182C}" destId="{39658649-8DEC-E44F-B962-C12AE6093DEB}" srcOrd="2" destOrd="0" parTransId="{B310C8EA-FCED-6D45-A5AE-B56C8C62E96C}" sibTransId="{1B4F5935-A2CE-F045-8F39-95202119AAD9}"/>
    <dgm:cxn modelId="{15758C92-AB32-2944-A76A-577B4861369B}" type="presOf" srcId="{8BCBC80C-F95B-6447-A105-0C5F2B18E609}" destId="{CA3A73FC-0A68-B74C-A0D4-B717160E8B7F}" srcOrd="0" destOrd="0" presId="urn:microsoft.com/office/officeart/2005/8/layout/hProcess4"/>
    <dgm:cxn modelId="{E45D8597-AB2F-7E41-A79D-8CD711245B9F}" type="presOf" srcId="{A09D4881-390A-A146-BB91-DAC335A1DB2A}" destId="{A3875505-C2A2-E949-A7AD-12E59B1644F4}" srcOrd="0" destOrd="0" presId="urn:microsoft.com/office/officeart/2005/8/layout/hProcess4"/>
    <dgm:cxn modelId="{5EFD809B-8BDD-2446-B398-08071DE1002D}" srcId="{895ECE50-9611-E94D-8AFE-0A81A54F182C}" destId="{82FC8F0B-C021-C741-8A38-5FF90B1A2DC7}" srcOrd="0" destOrd="0" parTransId="{730C3767-AA0B-1F48-A8BA-75AB5E6E3B96}" sibTransId="{70EB8D06-8881-BE46-AA9A-2C478FC0D033}"/>
    <dgm:cxn modelId="{DFF4DCAB-9A21-CB40-ADE0-ECD0341A1463}" type="presOf" srcId="{F643096C-E413-194C-B9D4-805B2E66F936}" destId="{9B143BAA-2942-E847-A5F8-17A9B3ADFA6A}" srcOrd="0" destOrd="0" presId="urn:microsoft.com/office/officeart/2005/8/layout/hProcess4"/>
    <dgm:cxn modelId="{EA9BE6B2-D49B-B04F-A50C-FF21603F39CB}" srcId="{A09D4881-390A-A146-BB91-DAC335A1DB2A}" destId="{99CAEAFB-1653-4F4B-98FE-D1DAEE13A341}" srcOrd="0" destOrd="0" parTransId="{2DE67FBF-E8B7-824C-A847-EA244317D9B7}" sibTransId="{12698AA8-BB97-8544-9533-1D4D6442D096}"/>
    <dgm:cxn modelId="{197AA3C0-933E-7B47-8C55-95DF3103A113}" srcId="{39658649-8DEC-E44F-B962-C12AE6093DEB}" destId="{D0D3DC4B-BB55-644F-86F1-8241B795C760}" srcOrd="1" destOrd="0" parTransId="{935AE7C5-C534-744A-A6F8-4BF3376360EB}" sibTransId="{87BEF555-61D5-4E45-8855-6C66F12B7D98}"/>
    <dgm:cxn modelId="{62F7EFC7-5F24-AC44-A00C-6B8A44767740}" type="presOf" srcId="{82FC8F0B-C021-C741-8A38-5FF90B1A2DC7}" destId="{3C0448C2-1EB8-BC49-BAB2-CE4015529BDA}" srcOrd="0" destOrd="0" presId="urn:microsoft.com/office/officeart/2005/8/layout/hProcess4"/>
    <dgm:cxn modelId="{8CC339D3-C9F7-534C-A254-EBEE5A43A26F}" srcId="{82FC8F0B-C021-C741-8A38-5FF90B1A2DC7}" destId="{F643096C-E413-194C-B9D4-805B2E66F936}" srcOrd="0" destOrd="0" parTransId="{0BA56551-203A-CA4B-8D29-B8F6FF308CDF}" sibTransId="{226402FF-5ABA-B847-8533-E129FD969E2A}"/>
    <dgm:cxn modelId="{208373D9-6BF3-074A-897D-913E9FAE68D4}" type="presOf" srcId="{D0D3DC4B-BB55-644F-86F1-8241B795C760}" destId="{F0570320-B065-0A47-A2BD-F96883C5F126}" srcOrd="1" destOrd="1" presId="urn:microsoft.com/office/officeart/2005/8/layout/hProcess4"/>
    <dgm:cxn modelId="{D3345FDD-0832-4741-9666-91DE3BBB6BCE}" srcId="{895ECE50-9611-E94D-8AFE-0A81A54F182C}" destId="{A09D4881-390A-A146-BB91-DAC335A1DB2A}" srcOrd="1" destOrd="0" parTransId="{D2C8CE5A-5B9F-E24A-80FB-9F261A55B78A}" sibTransId="{8BCBC80C-F95B-6447-A105-0C5F2B18E609}"/>
    <dgm:cxn modelId="{BB4836EF-2E44-D042-B591-D5A581B83141}" type="presOf" srcId="{1E1BA339-ED86-EA4B-83E1-506099D30546}" destId="{F0570320-B065-0A47-A2BD-F96883C5F126}" srcOrd="1" destOrd="0" presId="urn:microsoft.com/office/officeart/2005/8/layout/hProcess4"/>
    <dgm:cxn modelId="{ACCF0537-3AA5-384F-93BA-CF6556B3C960}" type="presParOf" srcId="{0516285C-7799-7142-98CC-BC66428C706A}" destId="{A0CE50A0-0230-4B4F-97F7-A1E2645C81C6}" srcOrd="0" destOrd="0" presId="urn:microsoft.com/office/officeart/2005/8/layout/hProcess4"/>
    <dgm:cxn modelId="{778945E3-7E4F-9A4F-91C2-B29C07D63787}" type="presParOf" srcId="{0516285C-7799-7142-98CC-BC66428C706A}" destId="{05F10980-9833-0E4F-8055-C258ACA0E078}" srcOrd="1" destOrd="0" presId="urn:microsoft.com/office/officeart/2005/8/layout/hProcess4"/>
    <dgm:cxn modelId="{C231A6A7-C19C-0B43-AF58-28417DC06FCE}" type="presParOf" srcId="{0516285C-7799-7142-98CC-BC66428C706A}" destId="{D1CC77FE-641E-F84A-BA6D-4FAFF1A52547}" srcOrd="2" destOrd="0" presId="urn:microsoft.com/office/officeart/2005/8/layout/hProcess4"/>
    <dgm:cxn modelId="{183F00D4-B836-0F49-9B83-4C01980930AA}" type="presParOf" srcId="{D1CC77FE-641E-F84A-BA6D-4FAFF1A52547}" destId="{F7DA62C8-A60F-8B42-8F13-C4CFB42FFE5B}" srcOrd="0" destOrd="0" presId="urn:microsoft.com/office/officeart/2005/8/layout/hProcess4"/>
    <dgm:cxn modelId="{601392E7-F4B0-E046-9D05-A3C03843A13B}" type="presParOf" srcId="{F7DA62C8-A60F-8B42-8F13-C4CFB42FFE5B}" destId="{19A26B51-5213-5B4F-8907-D199FA497879}" srcOrd="0" destOrd="0" presId="urn:microsoft.com/office/officeart/2005/8/layout/hProcess4"/>
    <dgm:cxn modelId="{374993B9-00E7-D540-A406-BAE55CCCCE8B}" type="presParOf" srcId="{F7DA62C8-A60F-8B42-8F13-C4CFB42FFE5B}" destId="{9B143BAA-2942-E847-A5F8-17A9B3ADFA6A}" srcOrd="1" destOrd="0" presId="urn:microsoft.com/office/officeart/2005/8/layout/hProcess4"/>
    <dgm:cxn modelId="{020FE79B-94A2-4140-AFD7-A6AB869BADB8}" type="presParOf" srcId="{F7DA62C8-A60F-8B42-8F13-C4CFB42FFE5B}" destId="{14B0B524-BF64-3A41-A815-5FB30B2D7753}" srcOrd="2" destOrd="0" presId="urn:microsoft.com/office/officeart/2005/8/layout/hProcess4"/>
    <dgm:cxn modelId="{293357B2-AF70-1341-8C7A-82E1FC26F20F}" type="presParOf" srcId="{F7DA62C8-A60F-8B42-8F13-C4CFB42FFE5B}" destId="{3C0448C2-1EB8-BC49-BAB2-CE4015529BDA}" srcOrd="3" destOrd="0" presId="urn:microsoft.com/office/officeart/2005/8/layout/hProcess4"/>
    <dgm:cxn modelId="{B8741256-3ACC-C342-8C14-DD6625B90B4B}" type="presParOf" srcId="{F7DA62C8-A60F-8B42-8F13-C4CFB42FFE5B}" destId="{2A794A76-AFCC-0D49-B68C-98FEA7D15C1C}" srcOrd="4" destOrd="0" presId="urn:microsoft.com/office/officeart/2005/8/layout/hProcess4"/>
    <dgm:cxn modelId="{F1871D35-87D8-904F-938B-36F77264C8AF}" type="presParOf" srcId="{D1CC77FE-641E-F84A-BA6D-4FAFF1A52547}" destId="{46EFAA07-F104-0B46-97FF-578A1B7B2813}" srcOrd="1" destOrd="0" presId="urn:microsoft.com/office/officeart/2005/8/layout/hProcess4"/>
    <dgm:cxn modelId="{D5BF8524-2523-A44D-9FA1-8D47F1B4F52A}" type="presParOf" srcId="{D1CC77FE-641E-F84A-BA6D-4FAFF1A52547}" destId="{8F568DFE-CCF8-5C47-8822-254AFF25B4FB}" srcOrd="2" destOrd="0" presId="urn:microsoft.com/office/officeart/2005/8/layout/hProcess4"/>
    <dgm:cxn modelId="{B3B5E6CF-BF07-5A4D-AA04-75A01057F9DB}" type="presParOf" srcId="{8F568DFE-CCF8-5C47-8822-254AFF25B4FB}" destId="{612B2076-86E9-6A4C-97D2-CCBB4C02B9C6}" srcOrd="0" destOrd="0" presId="urn:microsoft.com/office/officeart/2005/8/layout/hProcess4"/>
    <dgm:cxn modelId="{A130C950-5058-4F42-B563-D4E393B366A4}" type="presParOf" srcId="{8F568DFE-CCF8-5C47-8822-254AFF25B4FB}" destId="{E4DCCFFD-9DC4-C847-9742-2D434B101C6A}" srcOrd="1" destOrd="0" presId="urn:microsoft.com/office/officeart/2005/8/layout/hProcess4"/>
    <dgm:cxn modelId="{9F4D888A-0CFC-E144-BE53-336A1D64F93C}" type="presParOf" srcId="{8F568DFE-CCF8-5C47-8822-254AFF25B4FB}" destId="{B2E2C4F4-344E-8D46-92C6-12660D8B9785}" srcOrd="2" destOrd="0" presId="urn:microsoft.com/office/officeart/2005/8/layout/hProcess4"/>
    <dgm:cxn modelId="{28413F6C-EEB9-A14C-8987-D87D8629B856}" type="presParOf" srcId="{8F568DFE-CCF8-5C47-8822-254AFF25B4FB}" destId="{A3875505-C2A2-E949-A7AD-12E59B1644F4}" srcOrd="3" destOrd="0" presId="urn:microsoft.com/office/officeart/2005/8/layout/hProcess4"/>
    <dgm:cxn modelId="{51BF13F0-6F7F-F343-B012-78C50F682192}" type="presParOf" srcId="{8F568DFE-CCF8-5C47-8822-254AFF25B4FB}" destId="{E5D61F8A-57F6-1348-9996-792D51BC5340}" srcOrd="4" destOrd="0" presId="urn:microsoft.com/office/officeart/2005/8/layout/hProcess4"/>
    <dgm:cxn modelId="{70482D7D-D5F6-FC4A-8BDD-43A1928BB4D8}" type="presParOf" srcId="{D1CC77FE-641E-F84A-BA6D-4FAFF1A52547}" destId="{CA3A73FC-0A68-B74C-A0D4-B717160E8B7F}" srcOrd="3" destOrd="0" presId="urn:microsoft.com/office/officeart/2005/8/layout/hProcess4"/>
    <dgm:cxn modelId="{15432947-CBA5-2749-932A-FA5E0CD7D767}" type="presParOf" srcId="{D1CC77FE-641E-F84A-BA6D-4FAFF1A52547}" destId="{4F0DC2FA-850F-914F-813B-7A065B59D48A}" srcOrd="4" destOrd="0" presId="urn:microsoft.com/office/officeart/2005/8/layout/hProcess4"/>
    <dgm:cxn modelId="{01A497BA-71E3-2748-BF4A-E8A9DF7C0CFF}" type="presParOf" srcId="{4F0DC2FA-850F-914F-813B-7A065B59D48A}" destId="{918F82FC-63EC-3B4E-9627-0E5A13945001}" srcOrd="0" destOrd="0" presId="urn:microsoft.com/office/officeart/2005/8/layout/hProcess4"/>
    <dgm:cxn modelId="{CC9752BB-07BD-6A43-AC50-949259662BE6}" type="presParOf" srcId="{4F0DC2FA-850F-914F-813B-7A065B59D48A}" destId="{0F26A65A-4492-9644-9153-6C37B1E371F8}" srcOrd="1" destOrd="0" presId="urn:microsoft.com/office/officeart/2005/8/layout/hProcess4"/>
    <dgm:cxn modelId="{DCF5EAF0-9F60-2644-BB99-8E23571A7C40}" type="presParOf" srcId="{4F0DC2FA-850F-914F-813B-7A065B59D48A}" destId="{F0570320-B065-0A47-A2BD-F96883C5F126}" srcOrd="2" destOrd="0" presId="urn:microsoft.com/office/officeart/2005/8/layout/hProcess4"/>
    <dgm:cxn modelId="{4BF006FA-056B-5F40-844F-65E06C8AFA84}" type="presParOf" srcId="{4F0DC2FA-850F-914F-813B-7A065B59D48A}" destId="{B1085114-35B5-1742-A579-CA420FAE9399}" srcOrd="3" destOrd="0" presId="urn:microsoft.com/office/officeart/2005/8/layout/hProcess4"/>
    <dgm:cxn modelId="{14B1722C-5E9F-104A-BB7B-77DD2818DE6D}" type="presParOf" srcId="{4F0DC2FA-850F-914F-813B-7A065B59D48A}" destId="{72A667CF-18B0-E848-88C4-383EB69FCEEE}"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43BAA-2942-E847-A5F8-17A9B3ADFA6A}">
      <dsp:nvSpPr>
        <dsp:cNvPr id="0" name=""/>
        <dsp:cNvSpPr/>
      </dsp:nvSpPr>
      <dsp:spPr>
        <a:xfrm>
          <a:off x="1987" y="1813501"/>
          <a:ext cx="2979199" cy="245721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889000">
            <a:lnSpc>
              <a:spcPct val="90000"/>
            </a:lnSpc>
            <a:spcBef>
              <a:spcPct val="0"/>
            </a:spcBef>
            <a:spcAft>
              <a:spcPct val="15000"/>
            </a:spcAft>
            <a:buChar char="•"/>
          </a:pPr>
          <a:r>
            <a:rPr lang="en-US" sz="2000" kern="1200" dirty="0" err="1"/>
            <a:t>Điều</a:t>
          </a:r>
          <a:r>
            <a:rPr lang="en-US" sz="2000" kern="1200" dirty="0"/>
            <a:t> </a:t>
          </a:r>
          <a:r>
            <a:rPr lang="en-US" sz="2000" kern="1200" dirty="0" err="1"/>
            <a:t>chỉnh</a:t>
          </a:r>
          <a:r>
            <a:rPr lang="en-US" sz="2000" kern="1200" dirty="0"/>
            <a:t>, </a:t>
          </a:r>
          <a:r>
            <a:rPr lang="en-US" sz="2000" kern="1200" dirty="0" err="1"/>
            <a:t>bổ</a:t>
          </a:r>
          <a:r>
            <a:rPr lang="en-US" sz="2000" kern="1200" dirty="0"/>
            <a:t> sung </a:t>
          </a:r>
          <a:r>
            <a:rPr lang="en-US" sz="2000" kern="1200" dirty="0" err="1"/>
            <a:t>các</a:t>
          </a:r>
          <a:r>
            <a:rPr lang="en-US" sz="2000" kern="1200" dirty="0"/>
            <a:t> NLS </a:t>
          </a:r>
          <a:r>
            <a:rPr lang="en-US" sz="2000" kern="1200" dirty="0" err="1"/>
            <a:t>có</a:t>
          </a:r>
          <a:r>
            <a:rPr lang="en-US" sz="2000" kern="1200" dirty="0"/>
            <a:t> </a:t>
          </a:r>
          <a:r>
            <a:rPr lang="en-US" sz="2000" kern="1200" dirty="0" err="1"/>
            <a:t>thể</a:t>
          </a:r>
          <a:r>
            <a:rPr lang="en-US" sz="2000" kern="1200" dirty="0"/>
            <a:t> </a:t>
          </a:r>
          <a:r>
            <a:rPr lang="en-US" sz="2000" kern="1200" dirty="0" err="1"/>
            <a:t>tích</a:t>
          </a:r>
          <a:r>
            <a:rPr lang="en-US" sz="2000" kern="1200" dirty="0"/>
            <a:t> </a:t>
          </a:r>
          <a:r>
            <a:rPr lang="en-US" sz="2000" kern="1200" dirty="0" err="1"/>
            <a:t>hợp</a:t>
          </a:r>
          <a:r>
            <a:rPr lang="en-US" sz="2000" kern="1200" dirty="0"/>
            <a:t> </a:t>
          </a:r>
          <a:r>
            <a:rPr lang="en-US" sz="2000" kern="1200" dirty="0" err="1"/>
            <a:t>khi</a:t>
          </a:r>
          <a:r>
            <a:rPr lang="en-US" sz="2000" kern="1200" dirty="0"/>
            <a:t> </a:t>
          </a:r>
          <a:r>
            <a:rPr lang="en-US" sz="2000" kern="1200" dirty="0" err="1"/>
            <a:t>dạy</a:t>
          </a:r>
          <a:r>
            <a:rPr lang="en-US" sz="2000" kern="1200" dirty="0"/>
            <a:t> </a:t>
          </a:r>
          <a:r>
            <a:rPr lang="en-US" sz="2000" kern="1200" dirty="0" err="1"/>
            <a:t>học</a:t>
          </a:r>
          <a:endParaRPr lang="en-US" sz="2000" kern="1200" dirty="0"/>
        </a:p>
      </dsp:txBody>
      <dsp:txXfrm>
        <a:off x="58534" y="1870048"/>
        <a:ext cx="2866105" cy="1817576"/>
      </dsp:txXfrm>
    </dsp:sp>
    <dsp:sp modelId="{46EFAA07-F104-0B46-97FF-578A1B7B2813}">
      <dsp:nvSpPr>
        <dsp:cNvPr id="0" name=""/>
        <dsp:cNvSpPr/>
      </dsp:nvSpPr>
      <dsp:spPr>
        <a:xfrm>
          <a:off x="1690533" y="2450140"/>
          <a:ext cx="3209562" cy="3209562"/>
        </a:xfrm>
        <a:prstGeom prst="leftCircularArrow">
          <a:avLst>
            <a:gd name="adj1" fmla="val 2919"/>
            <a:gd name="adj2" fmla="val 357290"/>
            <a:gd name="adj3" fmla="val 2132801"/>
            <a:gd name="adj4" fmla="val 9024489"/>
            <a:gd name="adj5" fmla="val 3406"/>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0448C2-1EB8-BC49-BAB2-CE4015529BDA}">
      <dsp:nvSpPr>
        <dsp:cNvPr id="0" name=""/>
        <dsp:cNvSpPr/>
      </dsp:nvSpPr>
      <dsp:spPr>
        <a:xfrm>
          <a:off x="664032" y="3744171"/>
          <a:ext cx="2648177" cy="105309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t>Xây</a:t>
          </a:r>
          <a:r>
            <a:rPr lang="en-US" sz="2000" kern="1200" dirty="0"/>
            <a:t> </a:t>
          </a:r>
          <a:r>
            <a:rPr lang="en-US" sz="2000" kern="1200" dirty="0" err="1"/>
            <a:t>dựng</a:t>
          </a:r>
          <a:r>
            <a:rPr lang="en-US" sz="2000" kern="1200" dirty="0"/>
            <a:t> KHDH </a:t>
          </a:r>
          <a:r>
            <a:rPr lang="en-US" sz="2000" kern="1200" dirty="0" err="1"/>
            <a:t>của</a:t>
          </a:r>
          <a:r>
            <a:rPr lang="en-US" sz="2000" kern="1200" dirty="0"/>
            <a:t> </a:t>
          </a:r>
          <a:r>
            <a:rPr lang="en-US" sz="2000" kern="1200" dirty="0" err="1"/>
            <a:t>tổ</a:t>
          </a:r>
          <a:r>
            <a:rPr lang="en-US" sz="2000" kern="1200" dirty="0"/>
            <a:t> </a:t>
          </a:r>
          <a:r>
            <a:rPr lang="en-US" sz="2000" kern="1200" dirty="0" err="1"/>
            <a:t>chuyên</a:t>
          </a:r>
          <a:r>
            <a:rPr lang="en-US" sz="2000" kern="1200" dirty="0"/>
            <a:t> </a:t>
          </a:r>
          <a:r>
            <a:rPr lang="en-US" sz="2000" kern="1200" dirty="0" err="1"/>
            <a:t>môn</a:t>
          </a:r>
          <a:endParaRPr lang="en-US" sz="2000" kern="1200" dirty="0"/>
        </a:p>
      </dsp:txBody>
      <dsp:txXfrm>
        <a:off x="694876" y="3775015"/>
        <a:ext cx="2586489" cy="991404"/>
      </dsp:txXfrm>
    </dsp:sp>
    <dsp:sp modelId="{E4DCCFFD-9DC4-C847-9742-2D434B101C6A}">
      <dsp:nvSpPr>
        <dsp:cNvPr id="0" name=""/>
        <dsp:cNvSpPr/>
      </dsp:nvSpPr>
      <dsp:spPr>
        <a:xfrm>
          <a:off x="3758401" y="1813501"/>
          <a:ext cx="2979199" cy="245721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889000">
            <a:lnSpc>
              <a:spcPct val="90000"/>
            </a:lnSpc>
            <a:spcBef>
              <a:spcPct val="0"/>
            </a:spcBef>
            <a:spcAft>
              <a:spcPct val="15000"/>
            </a:spcAft>
            <a:buChar char="•"/>
          </a:pPr>
          <a:r>
            <a:rPr lang="en-US" sz="2000" kern="1200" dirty="0" err="1"/>
            <a:t>Cụ</a:t>
          </a:r>
          <a:r>
            <a:rPr lang="en-US" sz="2000" kern="1200" dirty="0"/>
            <a:t> </a:t>
          </a:r>
          <a:r>
            <a:rPr lang="en-US" sz="2000" kern="1200" dirty="0" err="1"/>
            <a:t>thể</a:t>
          </a:r>
          <a:r>
            <a:rPr lang="en-US" sz="2000" kern="1200" dirty="0"/>
            <a:t> </a:t>
          </a:r>
          <a:r>
            <a:rPr lang="en-US" sz="2000" kern="1200" dirty="0" err="1"/>
            <a:t>hoá</a:t>
          </a:r>
          <a:r>
            <a:rPr lang="en-US" sz="2000" kern="1200" dirty="0"/>
            <a:t> </a:t>
          </a:r>
          <a:r>
            <a:rPr lang="en-US" sz="2000" kern="1200" dirty="0" err="1"/>
            <a:t>các</a:t>
          </a:r>
          <a:r>
            <a:rPr lang="en-US" sz="2000" kern="1200" dirty="0"/>
            <a:t> NLS </a:t>
          </a:r>
          <a:r>
            <a:rPr lang="en-US" sz="2000" kern="1200" dirty="0" err="1"/>
            <a:t>đã</a:t>
          </a:r>
          <a:r>
            <a:rPr lang="en-US" sz="2000" kern="1200" dirty="0"/>
            <a:t> </a:t>
          </a:r>
          <a:r>
            <a:rPr lang="en-US" sz="2000" kern="1200" dirty="0" err="1"/>
            <a:t>xác</a:t>
          </a:r>
          <a:r>
            <a:rPr lang="en-US" sz="2000" kern="1200" dirty="0"/>
            <a:t> </a:t>
          </a:r>
          <a:r>
            <a:rPr lang="en-US" sz="2000" kern="1200" dirty="0" err="1"/>
            <a:t>định</a:t>
          </a:r>
          <a:r>
            <a:rPr lang="en-US" sz="2000" kern="1200" dirty="0"/>
            <a:t> </a:t>
          </a:r>
          <a:r>
            <a:rPr lang="en-US" sz="2000" kern="1200" dirty="0" err="1"/>
            <a:t>để</a:t>
          </a:r>
          <a:r>
            <a:rPr lang="en-US" sz="2000" kern="1200" dirty="0"/>
            <a:t> </a:t>
          </a:r>
          <a:r>
            <a:rPr lang="en-US" sz="2000" kern="1200" dirty="0" err="1"/>
            <a:t>gắn</a:t>
          </a:r>
          <a:r>
            <a:rPr lang="en-US" sz="2000" kern="1200" dirty="0"/>
            <a:t> </a:t>
          </a:r>
          <a:r>
            <a:rPr lang="en-US" sz="2000" kern="1200" dirty="0" err="1"/>
            <a:t>với</a:t>
          </a:r>
          <a:r>
            <a:rPr lang="en-US" sz="2000" kern="1200" dirty="0"/>
            <a:t> </a:t>
          </a:r>
          <a:r>
            <a:rPr lang="en-US" sz="2000" kern="1200" dirty="0" err="1"/>
            <a:t>từng</a:t>
          </a:r>
          <a:r>
            <a:rPr lang="en-US" sz="2000" kern="1200" dirty="0"/>
            <a:t> </a:t>
          </a:r>
          <a:r>
            <a:rPr lang="en-US" sz="2000" kern="1200" dirty="0" err="1"/>
            <a:t>bài</a:t>
          </a:r>
          <a:r>
            <a:rPr lang="en-US" sz="2000" kern="1200" dirty="0"/>
            <a:t> </a:t>
          </a:r>
          <a:r>
            <a:rPr lang="en-US" sz="2000" kern="1200" dirty="0" err="1"/>
            <a:t>học</a:t>
          </a:r>
          <a:endParaRPr lang="en-US" sz="2000" kern="1200" dirty="0"/>
        </a:p>
      </dsp:txBody>
      <dsp:txXfrm>
        <a:off x="3814948" y="2396595"/>
        <a:ext cx="2866105" cy="1817576"/>
      </dsp:txXfrm>
    </dsp:sp>
    <dsp:sp modelId="{CA3A73FC-0A68-B74C-A0D4-B717160E8B7F}">
      <dsp:nvSpPr>
        <dsp:cNvPr id="0" name=""/>
        <dsp:cNvSpPr/>
      </dsp:nvSpPr>
      <dsp:spPr>
        <a:xfrm>
          <a:off x="5422120" y="328171"/>
          <a:ext cx="3590238" cy="3590238"/>
        </a:xfrm>
        <a:prstGeom prst="circularArrow">
          <a:avLst>
            <a:gd name="adj1" fmla="val 2610"/>
            <a:gd name="adj2" fmla="val 317106"/>
            <a:gd name="adj3" fmla="val 19507384"/>
            <a:gd name="adj4" fmla="val 12575511"/>
            <a:gd name="adj5" fmla="val 3045"/>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875505-C2A2-E949-A7AD-12E59B1644F4}">
      <dsp:nvSpPr>
        <dsp:cNvPr id="0" name=""/>
        <dsp:cNvSpPr/>
      </dsp:nvSpPr>
      <dsp:spPr>
        <a:xfrm>
          <a:off x="4420446" y="1286955"/>
          <a:ext cx="2648177" cy="105309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t>Xây</a:t>
          </a:r>
          <a:r>
            <a:rPr lang="en-US" sz="2000" kern="1200" dirty="0"/>
            <a:t> </a:t>
          </a:r>
          <a:r>
            <a:rPr lang="en-US" sz="2000" kern="1200" dirty="0" err="1"/>
            <a:t>dựng</a:t>
          </a:r>
          <a:r>
            <a:rPr lang="en-US" sz="2000" kern="1200" dirty="0"/>
            <a:t> KHGD </a:t>
          </a:r>
          <a:r>
            <a:rPr lang="en-US" sz="2000" kern="1200" dirty="0" err="1"/>
            <a:t>của</a:t>
          </a:r>
          <a:r>
            <a:rPr lang="en-US" sz="2000" kern="1200" dirty="0"/>
            <a:t> </a:t>
          </a:r>
          <a:r>
            <a:rPr lang="en-US" sz="2000" kern="1200" dirty="0" err="1"/>
            <a:t>giáo</a:t>
          </a:r>
          <a:r>
            <a:rPr lang="en-US" sz="2000" kern="1200" dirty="0"/>
            <a:t> </a:t>
          </a:r>
          <a:r>
            <a:rPr lang="en-US" sz="2000" kern="1200" dirty="0" err="1"/>
            <a:t>viên</a:t>
          </a:r>
          <a:endParaRPr lang="en-US" sz="2000" kern="1200" dirty="0"/>
        </a:p>
      </dsp:txBody>
      <dsp:txXfrm>
        <a:off x="4451290" y="1317799"/>
        <a:ext cx="2586489" cy="991404"/>
      </dsp:txXfrm>
    </dsp:sp>
    <dsp:sp modelId="{0F26A65A-4492-9644-9153-6C37B1E371F8}">
      <dsp:nvSpPr>
        <dsp:cNvPr id="0" name=""/>
        <dsp:cNvSpPr/>
      </dsp:nvSpPr>
      <dsp:spPr>
        <a:xfrm>
          <a:off x="7514815" y="1813501"/>
          <a:ext cx="2979199" cy="245721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889000">
            <a:lnSpc>
              <a:spcPct val="90000"/>
            </a:lnSpc>
            <a:spcBef>
              <a:spcPct val="0"/>
            </a:spcBef>
            <a:spcAft>
              <a:spcPct val="15000"/>
            </a:spcAft>
            <a:buChar char="•"/>
          </a:pPr>
          <a:r>
            <a:rPr lang="en-US" sz="2000" kern="1200" dirty="0" err="1"/>
            <a:t>Bổ</a:t>
          </a:r>
          <a:r>
            <a:rPr lang="en-US" sz="2000" kern="1200" dirty="0"/>
            <a:t> sung </a:t>
          </a:r>
          <a:r>
            <a:rPr lang="en-US" sz="2000" kern="1200" dirty="0" err="1"/>
            <a:t>mục</a:t>
          </a:r>
          <a:r>
            <a:rPr lang="en-US" sz="2000" kern="1200" dirty="0"/>
            <a:t> </a:t>
          </a:r>
          <a:r>
            <a:rPr lang="en-US" sz="2000" kern="1200" dirty="0" err="1"/>
            <a:t>tiêu</a:t>
          </a:r>
          <a:r>
            <a:rPr lang="en-US" sz="2000" kern="1200" dirty="0"/>
            <a:t> </a:t>
          </a:r>
          <a:r>
            <a:rPr lang="en-US" sz="2000" kern="1200" dirty="0" err="1"/>
            <a:t>phát</a:t>
          </a:r>
          <a:r>
            <a:rPr lang="en-US" sz="2000" kern="1200" dirty="0"/>
            <a:t> </a:t>
          </a:r>
          <a:r>
            <a:rPr lang="en-US" sz="2000" kern="1200" dirty="0" err="1"/>
            <a:t>triển</a:t>
          </a:r>
          <a:r>
            <a:rPr lang="en-US" sz="2000" kern="1200" dirty="0"/>
            <a:t> NLS</a:t>
          </a:r>
        </a:p>
        <a:p>
          <a:pPr marL="228600" lvl="1" indent="-228600" algn="just" defTabSz="889000">
            <a:lnSpc>
              <a:spcPct val="90000"/>
            </a:lnSpc>
            <a:spcBef>
              <a:spcPct val="0"/>
            </a:spcBef>
            <a:spcAft>
              <a:spcPct val="15000"/>
            </a:spcAft>
            <a:buChar char="•"/>
          </a:pPr>
          <a:r>
            <a:rPr lang="en-US" sz="2000" kern="1200" dirty="0" err="1"/>
            <a:t>Triển</a:t>
          </a:r>
          <a:r>
            <a:rPr lang="en-US" sz="2000" kern="1200" dirty="0"/>
            <a:t> </a:t>
          </a:r>
          <a:r>
            <a:rPr lang="en-US" sz="2000" kern="1200" dirty="0" err="1"/>
            <a:t>khai</a:t>
          </a:r>
          <a:r>
            <a:rPr lang="en-US" sz="2000" kern="1200" dirty="0"/>
            <a:t> </a:t>
          </a:r>
          <a:r>
            <a:rPr lang="en-US" sz="2000" kern="1200" dirty="0" err="1"/>
            <a:t>hoạt</a:t>
          </a:r>
          <a:r>
            <a:rPr lang="en-US" sz="2000" kern="1200" dirty="0"/>
            <a:t> </a:t>
          </a:r>
          <a:r>
            <a:rPr lang="en-US" sz="2000" kern="1200" dirty="0" err="1"/>
            <a:t>động</a:t>
          </a:r>
          <a:r>
            <a:rPr lang="en-US" sz="2000" kern="1200" dirty="0"/>
            <a:t> chi </a:t>
          </a:r>
          <a:r>
            <a:rPr lang="en-US" sz="2000" kern="1200" dirty="0" err="1"/>
            <a:t>tiết</a:t>
          </a:r>
          <a:r>
            <a:rPr lang="en-US" sz="2000" kern="1200" dirty="0"/>
            <a:t> </a:t>
          </a:r>
          <a:r>
            <a:rPr lang="en-US" sz="2000" kern="1200" dirty="0" err="1"/>
            <a:t>phù</a:t>
          </a:r>
          <a:r>
            <a:rPr lang="en-US" sz="2000" kern="1200" dirty="0"/>
            <a:t> </a:t>
          </a:r>
          <a:r>
            <a:rPr lang="en-US" sz="2000" kern="1200" dirty="0" err="1"/>
            <a:t>hợp</a:t>
          </a:r>
          <a:endParaRPr lang="en-US" sz="2000" kern="1200" dirty="0"/>
        </a:p>
      </dsp:txBody>
      <dsp:txXfrm>
        <a:off x="7571362" y="1870048"/>
        <a:ext cx="2866105" cy="1817576"/>
      </dsp:txXfrm>
    </dsp:sp>
    <dsp:sp modelId="{B1085114-35B5-1742-A579-CA420FAE9399}">
      <dsp:nvSpPr>
        <dsp:cNvPr id="0" name=""/>
        <dsp:cNvSpPr/>
      </dsp:nvSpPr>
      <dsp:spPr>
        <a:xfrm>
          <a:off x="8176860" y="3744171"/>
          <a:ext cx="2648177" cy="105309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t>Xây</a:t>
          </a:r>
          <a:r>
            <a:rPr lang="en-US" sz="2000" kern="1200" dirty="0"/>
            <a:t> </a:t>
          </a:r>
          <a:r>
            <a:rPr lang="en-US" sz="2000" kern="1200" dirty="0" err="1"/>
            <a:t>dựng</a:t>
          </a:r>
          <a:r>
            <a:rPr lang="en-US" sz="2000" kern="1200" dirty="0"/>
            <a:t> KHBD</a:t>
          </a:r>
        </a:p>
      </dsp:txBody>
      <dsp:txXfrm>
        <a:off x="8207704" y="3775015"/>
        <a:ext cx="2586489" cy="9914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CA15C13D-F577-40AC-BDDB-A54E5E194161}" type="datetimeFigureOut">
              <a:rPr lang="ja-JP" altLang="en-US" smtClean="0"/>
              <a:pPr/>
              <a:t>2025/12/12</a:t>
            </a:fld>
            <a:endParaRPr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6D26CF87-8BDA-48B5-9E48-7D078F5E8A53}" type="slidenum">
              <a:rPr lang="ja-JP" altLang="en-US" smtClean="0"/>
              <a:pPr/>
              <a:t>‹#›</a:t>
            </a:fld>
            <a:endParaRPr lang="ja-JP" altLang="en-US" dirty="0"/>
          </a:p>
        </p:txBody>
      </p:sp>
    </p:spTree>
    <p:extLst>
      <p:ext uri="{BB962C8B-B14F-4D97-AF65-F5344CB8AC3E}">
        <p14:creationId xmlns:p14="http://schemas.microsoft.com/office/powerpoint/2010/main" val="16938746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Roboto" panose="02000000000000000000" pitchFamily="2" charset="0"/>
        <a:ea typeface="+mn-ea"/>
        <a:cs typeface="+mn-cs"/>
      </a:defRPr>
    </a:lvl1pPr>
    <a:lvl2pPr marL="457200" algn="l" defTabSz="914400" rtl="0" eaLnBrk="1" latinLnBrk="0" hangingPunct="1">
      <a:defRPr kumimoji="1" sz="1200" kern="1200">
        <a:solidFill>
          <a:schemeClr val="tx1"/>
        </a:solidFill>
        <a:latin typeface="Roboto" panose="02000000000000000000" pitchFamily="2" charset="0"/>
        <a:ea typeface="+mn-ea"/>
        <a:cs typeface="+mn-cs"/>
      </a:defRPr>
    </a:lvl2pPr>
    <a:lvl3pPr marL="914400" algn="l" defTabSz="914400" rtl="0" eaLnBrk="1" latinLnBrk="0" hangingPunct="1">
      <a:defRPr kumimoji="1" sz="1200" kern="1200">
        <a:solidFill>
          <a:schemeClr val="tx1"/>
        </a:solidFill>
        <a:latin typeface="Roboto" panose="02000000000000000000" pitchFamily="2" charset="0"/>
        <a:ea typeface="+mn-ea"/>
        <a:cs typeface="+mn-cs"/>
      </a:defRPr>
    </a:lvl3pPr>
    <a:lvl4pPr marL="1371600" algn="l" defTabSz="914400" rtl="0" eaLnBrk="1" latinLnBrk="0" hangingPunct="1">
      <a:defRPr kumimoji="1" sz="1200" kern="1200">
        <a:solidFill>
          <a:schemeClr val="tx1"/>
        </a:solidFill>
        <a:latin typeface="Roboto" panose="02000000000000000000" pitchFamily="2" charset="0"/>
        <a:ea typeface="+mn-ea"/>
        <a:cs typeface="+mn-cs"/>
      </a:defRPr>
    </a:lvl4pPr>
    <a:lvl5pPr marL="1828800" algn="l" defTabSz="914400" rtl="0" eaLnBrk="1" latinLnBrk="0" hangingPunct="1">
      <a:defRPr kumimoji="1" sz="1200" kern="1200">
        <a:solidFill>
          <a:schemeClr val="tx1"/>
        </a:solidFill>
        <a:latin typeface="Roboto" panose="02000000000000000000" pitchFamily="2"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80AD2-5F81-A8D2-05FF-AD326848C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F6209-FB36-4B93-463E-1316E45414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3AFA8-F493-E2DB-AECD-4EB6BE80E631}"/>
              </a:ext>
            </a:extLst>
          </p:cNvPr>
          <p:cNvSpPr>
            <a:spLocks noGrp="1"/>
          </p:cNvSpPr>
          <p:nvPr>
            <p:ph type="body" idx="1"/>
          </p:nvPr>
        </p:nvSpPr>
        <p:spPr/>
        <p:txBody>
          <a:bodyPr/>
          <a:lstStyle/>
          <a:p>
            <a:r>
              <a:rPr lang="en-US"/>
              <a:t>Chơi Kahoot!, các câu hỏi cho nội dung lý thuyết của buổi sáng, 10 câu.</a:t>
            </a:r>
          </a:p>
        </p:txBody>
      </p:sp>
      <p:sp>
        <p:nvSpPr>
          <p:cNvPr id="4" name="Slide Number Placeholder 3">
            <a:extLst>
              <a:ext uri="{FF2B5EF4-FFF2-40B4-BE49-F238E27FC236}">
                <a16:creationId xmlns:a16="http://schemas.microsoft.com/office/drawing/2014/main" id="{F70989D2-0F17-D5B1-7F5B-50C759F0CF5A}"/>
              </a:ext>
            </a:extLst>
          </p:cNvPr>
          <p:cNvSpPr>
            <a:spLocks noGrp="1"/>
          </p:cNvSpPr>
          <p:nvPr>
            <p:ph type="sldNum" sz="quarter" idx="5"/>
          </p:nvPr>
        </p:nvSpPr>
        <p:spPr/>
        <p:txBody>
          <a:bodyPr/>
          <a:lstStyle/>
          <a:p>
            <a:fld id="{6D26CF87-8BDA-48B5-9E48-7D078F5E8A53}" type="slidenum">
              <a:rPr lang="ja-JP" altLang="en-US" smtClean="0"/>
              <a:pPr/>
              <a:t>9</a:t>
            </a:fld>
            <a:endParaRPr lang="ja-JP" altLang="en-US" dirty="0"/>
          </a:p>
        </p:txBody>
      </p:sp>
    </p:spTree>
    <p:extLst>
      <p:ext uri="{BB962C8B-B14F-4D97-AF65-F5344CB8AC3E}">
        <p14:creationId xmlns:p14="http://schemas.microsoft.com/office/powerpoint/2010/main" val="3717113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6CF87-8BDA-48B5-9E48-7D078F5E8A53}" type="slidenum">
              <a:rPr kumimoji="0" lang="ja-JP" altLang="en-US" sz="1200" b="0" i="0" u="none" strike="noStrike" kern="1200" cap="none" spc="0" normalizeH="0" baseline="0" noProof="0" smtClean="0">
                <a:ln>
                  <a:noFill/>
                </a:ln>
                <a:solidFill>
                  <a:prstClr val="black"/>
                </a:solidFill>
                <a:effectLst/>
                <a:uLnTx/>
                <a:uFillTx/>
                <a:latin typeface="Roboto" panose="02000000000000000000" pitchFamily="2"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ja-JP" altLang="en-US" sz="1200" b="0" i="0" u="none" strike="noStrike" kern="1200" cap="none" spc="0" normalizeH="0" baseline="0" noProof="0" dirty="0">
              <a:ln>
                <a:noFill/>
              </a:ln>
              <a:solidFill>
                <a:prstClr val="black"/>
              </a:solidFill>
              <a:effectLst/>
              <a:uLnTx/>
              <a:uFillTx/>
              <a:latin typeface="Roboto" panose="02000000000000000000"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2253341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BEFDF-4C67-7013-1513-E9C6FC0161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6521C-6D35-E8A7-F04F-802125ADE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53A487-CCF0-A705-8F76-6C1EDA6A1C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0DDDDE-3F00-E6B7-AAE9-82440E7A90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6CF87-8BDA-48B5-9E48-7D078F5E8A53}" type="slidenum">
              <a:rPr kumimoji="0" lang="ja-JP" altLang="en-US" sz="1200" b="0" i="0" u="none" strike="noStrike" kern="1200" cap="none" spc="0" normalizeH="0" baseline="0" noProof="0" smtClean="0">
                <a:ln>
                  <a:noFill/>
                </a:ln>
                <a:solidFill>
                  <a:prstClr val="black"/>
                </a:solidFill>
                <a:effectLst/>
                <a:uLnTx/>
                <a:uFillTx/>
                <a:latin typeface="Roboto" panose="02000000000000000000" pitchFamily="2"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ja-JP" altLang="en-US" sz="1200" b="0" i="0" u="none" strike="noStrike" kern="1200" cap="none" spc="0" normalizeH="0" baseline="0" noProof="0" dirty="0">
              <a:ln>
                <a:noFill/>
              </a:ln>
              <a:solidFill>
                <a:prstClr val="black"/>
              </a:solidFill>
              <a:effectLst/>
              <a:uLnTx/>
              <a:uFillTx/>
              <a:latin typeface="Roboto" panose="02000000000000000000"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3138930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D685A-A7B8-A823-DDAA-DCEB18F32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EC238-A18C-0CD2-613F-E7E3F88566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E2CED-05D3-763F-C812-B83BB652B4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0ED4CA-184A-655D-1C3A-19E0227C4F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6CF87-8BDA-48B5-9E48-7D078F5E8A53}" type="slidenum">
              <a:rPr kumimoji="0" lang="ja-JP" altLang="en-US" sz="1200" b="0" i="0" u="none" strike="noStrike" kern="1200" cap="none" spc="0" normalizeH="0" baseline="0" noProof="0" smtClean="0">
                <a:ln>
                  <a:noFill/>
                </a:ln>
                <a:solidFill>
                  <a:prstClr val="black"/>
                </a:solidFill>
                <a:effectLst/>
                <a:uLnTx/>
                <a:uFillTx/>
                <a:latin typeface="Roboto" panose="02000000000000000000" pitchFamily="2"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ja-JP" altLang="en-US" sz="1200" b="0" i="0" u="none" strike="noStrike" kern="1200" cap="none" spc="0" normalizeH="0" baseline="0" noProof="0" dirty="0">
              <a:ln>
                <a:noFill/>
              </a:ln>
              <a:solidFill>
                <a:prstClr val="black"/>
              </a:solidFill>
              <a:effectLst/>
              <a:uLnTx/>
              <a:uFillTx/>
              <a:latin typeface="Roboto" panose="02000000000000000000"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3590876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6CF87-8BDA-48B5-9E48-7D078F5E8A53}" type="slidenum">
              <a:rPr lang="ja-JP" altLang="en-US" smtClean="0"/>
              <a:pPr/>
              <a:t>27</a:t>
            </a:fld>
            <a:endParaRPr lang="ja-JP" altLang="en-US" dirty="0"/>
          </a:p>
        </p:txBody>
      </p:sp>
    </p:spTree>
    <p:extLst>
      <p:ext uri="{BB962C8B-B14F-4D97-AF65-F5344CB8AC3E}">
        <p14:creationId xmlns:p14="http://schemas.microsoft.com/office/powerpoint/2010/main" val="3869324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CB774-8517-21A6-8189-39006A37580D}"/>
              </a:ext>
            </a:extLst>
          </p:cNvPr>
          <p:cNvSpPr>
            <a:spLocks noGrp="1"/>
          </p:cNvSpPr>
          <p:nvPr>
            <p:ph type="ctrTitle"/>
          </p:nvPr>
        </p:nvSpPr>
        <p:spPr>
          <a:xfrm>
            <a:off x="1523999" y="1122363"/>
            <a:ext cx="6778101" cy="2387600"/>
          </a:xfrm>
        </p:spPr>
        <p:txBody>
          <a:bodyPr anchor="b"/>
          <a:lstStyle>
            <a:lvl1pPr algn="l">
              <a:defRPr sz="6000" b="1">
                <a:solidFill>
                  <a:srgbClr val="294983"/>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86EEB37-B7E2-E0F1-036E-6D97518BD16A}"/>
              </a:ext>
            </a:extLst>
          </p:cNvPr>
          <p:cNvSpPr>
            <a:spLocks noGrp="1"/>
          </p:cNvSpPr>
          <p:nvPr>
            <p:ph type="subTitle" idx="1"/>
          </p:nvPr>
        </p:nvSpPr>
        <p:spPr>
          <a:xfrm>
            <a:off x="1524000" y="3602038"/>
            <a:ext cx="4613250" cy="1655762"/>
          </a:xfrm>
        </p:spPr>
        <p:txBody>
          <a:bodyPr/>
          <a:lstStyle>
            <a:lvl1pPr marL="0" indent="0" algn="l">
              <a:buNone/>
              <a:defRPr sz="2400">
                <a:solidFill>
                  <a:srgbClr val="29498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E9D6AD6-187D-D128-0B65-49CA6AEBA675}"/>
              </a:ext>
            </a:extLst>
          </p:cNvPr>
          <p:cNvSpPr>
            <a:spLocks noGrp="1"/>
          </p:cNvSpPr>
          <p:nvPr>
            <p:ph type="dt" sz="half" idx="10"/>
          </p:nvPr>
        </p:nvSpPr>
        <p:spPr/>
        <p:txBody>
          <a:bodyPr/>
          <a:lstStyle/>
          <a:p>
            <a:fld id="{44883BD1-CCC9-49D5-A2CA-DDBF556B1050}" type="datetime1">
              <a:rPr lang="ja-JP" altLang="en-US" smtClean="0"/>
              <a:pPr/>
              <a:t>2025/12/12</a:t>
            </a:fld>
            <a:endParaRPr lang="ja-JP" altLang="en-US" dirty="0"/>
          </a:p>
        </p:txBody>
      </p:sp>
      <p:sp>
        <p:nvSpPr>
          <p:cNvPr id="5" name="Footer Placeholder 4">
            <a:extLst>
              <a:ext uri="{FF2B5EF4-FFF2-40B4-BE49-F238E27FC236}">
                <a16:creationId xmlns:a16="http://schemas.microsoft.com/office/drawing/2014/main" id="{A6FC3266-AFE2-BD33-C343-DB9582AD65E2}"/>
              </a:ext>
            </a:extLst>
          </p:cNvPr>
          <p:cNvSpPr>
            <a:spLocks noGrp="1"/>
          </p:cNvSpPr>
          <p:nvPr>
            <p:ph type="ftr" sz="quarter" idx="11"/>
          </p:nvPr>
        </p:nvSpPr>
        <p:spPr/>
        <p:txBody>
          <a:bodyPr/>
          <a:lstStyle/>
          <a:p>
            <a:endParaRPr lang="ja-JP" altLang="en-US" dirty="0"/>
          </a:p>
        </p:txBody>
      </p:sp>
      <p:sp>
        <p:nvSpPr>
          <p:cNvPr id="6" name="Slide Number Placeholder 5">
            <a:extLst>
              <a:ext uri="{FF2B5EF4-FFF2-40B4-BE49-F238E27FC236}">
                <a16:creationId xmlns:a16="http://schemas.microsoft.com/office/drawing/2014/main" id="{60D21C2E-C480-D61D-1E3D-8CB53B2C06D7}"/>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grpSp>
        <p:nvGrpSpPr>
          <p:cNvPr id="29" name="Google Shape;456;p30">
            <a:extLst>
              <a:ext uri="{FF2B5EF4-FFF2-40B4-BE49-F238E27FC236}">
                <a16:creationId xmlns:a16="http://schemas.microsoft.com/office/drawing/2014/main" id="{D46BE81E-ED7C-4AC5-BE5C-49BB95E52E7D}"/>
              </a:ext>
            </a:extLst>
          </p:cNvPr>
          <p:cNvGrpSpPr/>
          <p:nvPr/>
        </p:nvGrpSpPr>
        <p:grpSpPr>
          <a:xfrm>
            <a:off x="7762200" y="2490900"/>
            <a:ext cx="4429800" cy="4367100"/>
            <a:chOff x="4714200" y="783325"/>
            <a:chExt cx="4429800" cy="4367100"/>
          </a:xfrm>
        </p:grpSpPr>
        <p:sp>
          <p:nvSpPr>
            <p:cNvPr id="30" name="Google Shape;457;p30">
              <a:extLst>
                <a:ext uri="{FF2B5EF4-FFF2-40B4-BE49-F238E27FC236}">
                  <a16:creationId xmlns:a16="http://schemas.microsoft.com/office/drawing/2014/main" id="{AD637406-2E8A-2724-650C-2685A793118F}"/>
                </a:ext>
              </a:extLst>
            </p:cNvPr>
            <p:cNvSpPr/>
            <p:nvPr/>
          </p:nvSpPr>
          <p:spPr>
            <a:xfrm flipH="1">
              <a:off x="4714200" y="783325"/>
              <a:ext cx="4429800" cy="4367100"/>
            </a:xfrm>
            <a:prstGeom prst="rtTriangle">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58;p30">
              <a:extLst>
                <a:ext uri="{FF2B5EF4-FFF2-40B4-BE49-F238E27FC236}">
                  <a16:creationId xmlns:a16="http://schemas.microsoft.com/office/drawing/2014/main" id="{E699C418-22ED-5B1B-8E21-051824EB5325}"/>
                </a:ext>
              </a:extLst>
            </p:cNvPr>
            <p:cNvSpPr/>
            <p:nvPr/>
          </p:nvSpPr>
          <p:spPr>
            <a:xfrm rot="-2700000">
              <a:off x="7675121" y="1303413"/>
              <a:ext cx="996172" cy="114976"/>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59;p30">
              <a:extLst>
                <a:ext uri="{FF2B5EF4-FFF2-40B4-BE49-F238E27FC236}">
                  <a16:creationId xmlns:a16="http://schemas.microsoft.com/office/drawing/2014/main" id="{6889B446-C547-BCD7-B527-2D9EAB82B200}"/>
                </a:ext>
              </a:extLst>
            </p:cNvPr>
            <p:cNvSpPr/>
            <p:nvPr/>
          </p:nvSpPr>
          <p:spPr>
            <a:xfrm rot="18900410">
              <a:off x="5389504" y="2921493"/>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60;p30">
              <a:extLst>
                <a:ext uri="{FF2B5EF4-FFF2-40B4-BE49-F238E27FC236}">
                  <a16:creationId xmlns:a16="http://schemas.microsoft.com/office/drawing/2014/main" id="{8496F679-D9BD-F92B-912B-D500C1638683}"/>
                </a:ext>
              </a:extLst>
            </p:cNvPr>
            <p:cNvSpPr/>
            <p:nvPr/>
          </p:nvSpPr>
          <p:spPr>
            <a:xfrm rot="-2699590">
              <a:off x="7108289" y="2092651"/>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61;p30">
              <a:extLst>
                <a:ext uri="{FF2B5EF4-FFF2-40B4-BE49-F238E27FC236}">
                  <a16:creationId xmlns:a16="http://schemas.microsoft.com/office/drawing/2014/main" id="{0A279187-85F4-6BE8-4B42-F054837550D7}"/>
                </a:ext>
              </a:extLst>
            </p:cNvPr>
            <p:cNvSpPr/>
            <p:nvPr/>
          </p:nvSpPr>
          <p:spPr>
            <a:xfrm rot="-2699590">
              <a:off x="6792716" y="1243005"/>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62;p30">
              <a:extLst>
                <a:ext uri="{FF2B5EF4-FFF2-40B4-BE49-F238E27FC236}">
                  <a16:creationId xmlns:a16="http://schemas.microsoft.com/office/drawing/2014/main" id="{AE020682-A12D-1212-4972-B4116CC66753}"/>
                </a:ext>
              </a:extLst>
            </p:cNvPr>
            <p:cNvSpPr/>
            <p:nvPr/>
          </p:nvSpPr>
          <p:spPr>
            <a:xfrm rot="-2699590">
              <a:off x="5127485" y="3849460"/>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463;p30">
            <a:extLst>
              <a:ext uri="{FF2B5EF4-FFF2-40B4-BE49-F238E27FC236}">
                <a16:creationId xmlns:a16="http://schemas.microsoft.com/office/drawing/2014/main" id="{8CA4C3DA-4CC8-E357-7E21-33BB68AD932D}"/>
              </a:ext>
            </a:extLst>
          </p:cNvPr>
          <p:cNvGrpSpPr/>
          <p:nvPr/>
        </p:nvGrpSpPr>
        <p:grpSpPr>
          <a:xfrm>
            <a:off x="5740604" y="5890884"/>
            <a:ext cx="1309796" cy="257750"/>
            <a:chOff x="-6337521" y="4362225"/>
            <a:chExt cx="1309796" cy="257750"/>
          </a:xfrm>
        </p:grpSpPr>
        <p:sp>
          <p:nvSpPr>
            <p:cNvPr id="37" name="Google Shape;464;p30">
              <a:extLst>
                <a:ext uri="{FF2B5EF4-FFF2-40B4-BE49-F238E27FC236}">
                  <a16:creationId xmlns:a16="http://schemas.microsoft.com/office/drawing/2014/main" id="{0C01F8BE-1C4C-0286-FF31-933C597A6F97}"/>
                </a:ext>
              </a:extLst>
            </p:cNvPr>
            <p:cNvSpPr/>
            <p:nvPr/>
          </p:nvSpPr>
          <p:spPr>
            <a:xfrm>
              <a:off x="-591797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65;p30">
              <a:extLst>
                <a:ext uri="{FF2B5EF4-FFF2-40B4-BE49-F238E27FC236}">
                  <a16:creationId xmlns:a16="http://schemas.microsoft.com/office/drawing/2014/main" id="{212A6108-BD4B-2711-CFDB-0EA0FB042D1F}"/>
                </a:ext>
              </a:extLst>
            </p:cNvPr>
            <p:cNvSpPr/>
            <p:nvPr/>
          </p:nvSpPr>
          <p:spPr>
            <a:xfrm>
              <a:off x="-5713862"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66;p30">
              <a:extLst>
                <a:ext uri="{FF2B5EF4-FFF2-40B4-BE49-F238E27FC236}">
                  <a16:creationId xmlns:a16="http://schemas.microsoft.com/office/drawing/2014/main" id="{76E660D2-304A-067A-B32A-D24043E357B4}"/>
                </a:ext>
              </a:extLst>
            </p:cNvPr>
            <p:cNvSpPr/>
            <p:nvPr/>
          </p:nvSpPr>
          <p:spPr>
            <a:xfrm>
              <a:off x="-5509750"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67;p30">
              <a:extLst>
                <a:ext uri="{FF2B5EF4-FFF2-40B4-BE49-F238E27FC236}">
                  <a16:creationId xmlns:a16="http://schemas.microsoft.com/office/drawing/2014/main" id="{E15E0A79-BE77-527B-C598-FF5801B41B28}"/>
                </a:ext>
              </a:extLst>
            </p:cNvPr>
            <p:cNvSpPr/>
            <p:nvPr/>
          </p:nvSpPr>
          <p:spPr>
            <a:xfrm>
              <a:off x="-5305637"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68;p30">
              <a:extLst>
                <a:ext uri="{FF2B5EF4-FFF2-40B4-BE49-F238E27FC236}">
                  <a16:creationId xmlns:a16="http://schemas.microsoft.com/office/drawing/2014/main" id="{61B615BA-A8DE-2A3D-BC66-A0067A7158AB}"/>
                </a:ext>
              </a:extLst>
            </p:cNvPr>
            <p:cNvSpPr/>
            <p:nvPr/>
          </p:nvSpPr>
          <p:spPr>
            <a:xfrm>
              <a:off x="-510152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69;p30">
              <a:extLst>
                <a:ext uri="{FF2B5EF4-FFF2-40B4-BE49-F238E27FC236}">
                  <a16:creationId xmlns:a16="http://schemas.microsoft.com/office/drawing/2014/main" id="{AAB3994E-64E2-1C0F-935C-E28178849627}"/>
                </a:ext>
              </a:extLst>
            </p:cNvPr>
            <p:cNvSpPr/>
            <p:nvPr/>
          </p:nvSpPr>
          <p:spPr>
            <a:xfrm>
              <a:off x="-633752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70;p30">
              <a:extLst>
                <a:ext uri="{FF2B5EF4-FFF2-40B4-BE49-F238E27FC236}">
                  <a16:creationId xmlns:a16="http://schemas.microsoft.com/office/drawing/2014/main" id="{8D9D31E5-13D6-0923-0357-618FC0DAFB20}"/>
                </a:ext>
              </a:extLst>
            </p:cNvPr>
            <p:cNvSpPr/>
            <p:nvPr/>
          </p:nvSpPr>
          <p:spPr>
            <a:xfrm>
              <a:off x="-6133409"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71;p30">
              <a:extLst>
                <a:ext uri="{FF2B5EF4-FFF2-40B4-BE49-F238E27FC236}">
                  <a16:creationId xmlns:a16="http://schemas.microsoft.com/office/drawing/2014/main" id="{7AB8B133-19AB-430C-71CB-E3149A303327}"/>
                </a:ext>
              </a:extLst>
            </p:cNvPr>
            <p:cNvSpPr/>
            <p:nvPr/>
          </p:nvSpPr>
          <p:spPr>
            <a:xfrm>
              <a:off x="-5929296"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72;p30">
              <a:extLst>
                <a:ext uri="{FF2B5EF4-FFF2-40B4-BE49-F238E27FC236}">
                  <a16:creationId xmlns:a16="http://schemas.microsoft.com/office/drawing/2014/main" id="{E3CE5F5F-34EB-3D84-B3D2-F08958162FA4}"/>
                </a:ext>
              </a:extLst>
            </p:cNvPr>
            <p:cNvSpPr/>
            <p:nvPr/>
          </p:nvSpPr>
          <p:spPr>
            <a:xfrm>
              <a:off x="-5725184"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73;p30">
              <a:extLst>
                <a:ext uri="{FF2B5EF4-FFF2-40B4-BE49-F238E27FC236}">
                  <a16:creationId xmlns:a16="http://schemas.microsoft.com/office/drawing/2014/main" id="{CFCC22C3-0BFC-445E-B2C9-CDAD5B74491B}"/>
                </a:ext>
              </a:extLst>
            </p:cNvPr>
            <p:cNvSpPr/>
            <p:nvPr/>
          </p:nvSpPr>
          <p:spPr>
            <a:xfrm>
              <a:off x="-552107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 name="Google Shape;475;p30">
            <a:extLst>
              <a:ext uri="{FF2B5EF4-FFF2-40B4-BE49-F238E27FC236}">
                <a16:creationId xmlns:a16="http://schemas.microsoft.com/office/drawing/2014/main" id="{AD6412FF-96AD-5214-72DB-1BB97228198F}"/>
              </a:ext>
            </a:extLst>
          </p:cNvPr>
          <p:cNvGrpSpPr/>
          <p:nvPr/>
        </p:nvGrpSpPr>
        <p:grpSpPr>
          <a:xfrm>
            <a:off x="7954991" y="4379277"/>
            <a:ext cx="2188531" cy="1862750"/>
            <a:chOff x="4643689" y="2814981"/>
            <a:chExt cx="2188531" cy="1862750"/>
          </a:xfrm>
        </p:grpSpPr>
        <p:sp>
          <p:nvSpPr>
            <p:cNvPr id="49" name="Google Shape;476;p30">
              <a:extLst>
                <a:ext uri="{FF2B5EF4-FFF2-40B4-BE49-F238E27FC236}">
                  <a16:creationId xmlns:a16="http://schemas.microsoft.com/office/drawing/2014/main" id="{870380CC-9AC6-9781-8264-035D280A87D7}"/>
                </a:ext>
              </a:extLst>
            </p:cNvPr>
            <p:cNvSpPr/>
            <p:nvPr/>
          </p:nvSpPr>
          <p:spPr>
            <a:xfrm rot="-2700000">
              <a:off x="5941284" y="4227394"/>
              <a:ext cx="996172" cy="114976"/>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77;p30">
              <a:extLst>
                <a:ext uri="{FF2B5EF4-FFF2-40B4-BE49-F238E27FC236}">
                  <a16:creationId xmlns:a16="http://schemas.microsoft.com/office/drawing/2014/main" id="{6D0ABB40-864E-40EC-7D24-3BE85983F570}"/>
                </a:ext>
              </a:extLst>
            </p:cNvPr>
            <p:cNvSpPr/>
            <p:nvPr/>
          </p:nvSpPr>
          <p:spPr>
            <a:xfrm>
              <a:off x="4643689" y="2814981"/>
              <a:ext cx="1596600" cy="1596600"/>
            </a:xfrm>
            <a:prstGeom prst="ellipse">
              <a:avLst/>
            </a:prstGeom>
            <a:noFill/>
            <a:ln w="9525" cap="flat" cmpd="sng">
              <a:solidFill>
                <a:srgbClr val="F8F8F8"/>
              </a:solidFill>
              <a:prstDash val="lg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8532384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78025-18A2-1AF2-E695-F9D6944666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65A51-7E86-40AB-2572-7AFB894554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E1D44D-425A-3771-BA61-E73525AC8168}"/>
              </a:ext>
            </a:extLst>
          </p:cNvPr>
          <p:cNvSpPr>
            <a:spLocks noGrp="1"/>
          </p:cNvSpPr>
          <p:nvPr>
            <p:ph type="dt" sz="half" idx="10"/>
          </p:nvPr>
        </p:nvSpPr>
        <p:spPr/>
        <p:txBody>
          <a:bodyPr/>
          <a:lstStyle/>
          <a:p>
            <a:fld id="{44883BD1-CCC9-49D5-A2CA-DDBF556B1050}" type="datetime1">
              <a:rPr lang="ja-JP" altLang="en-US" smtClean="0"/>
              <a:pPr/>
              <a:t>2025/12/12</a:t>
            </a:fld>
            <a:endParaRPr lang="ja-JP" altLang="en-US" dirty="0"/>
          </a:p>
        </p:txBody>
      </p:sp>
      <p:sp>
        <p:nvSpPr>
          <p:cNvPr id="5" name="Footer Placeholder 4">
            <a:extLst>
              <a:ext uri="{FF2B5EF4-FFF2-40B4-BE49-F238E27FC236}">
                <a16:creationId xmlns:a16="http://schemas.microsoft.com/office/drawing/2014/main" id="{E0E0FBCA-F666-B4C1-1A7B-E0A0559CAD9F}"/>
              </a:ext>
            </a:extLst>
          </p:cNvPr>
          <p:cNvSpPr>
            <a:spLocks noGrp="1"/>
          </p:cNvSpPr>
          <p:nvPr>
            <p:ph type="ftr" sz="quarter" idx="11"/>
          </p:nvPr>
        </p:nvSpPr>
        <p:spPr/>
        <p:txBody>
          <a:bodyPr/>
          <a:lstStyle/>
          <a:p>
            <a:endParaRPr lang="ja-JP" altLang="en-US" dirty="0"/>
          </a:p>
        </p:txBody>
      </p:sp>
      <p:sp>
        <p:nvSpPr>
          <p:cNvPr id="6" name="Slide Number Placeholder 5">
            <a:extLst>
              <a:ext uri="{FF2B5EF4-FFF2-40B4-BE49-F238E27FC236}">
                <a16:creationId xmlns:a16="http://schemas.microsoft.com/office/drawing/2014/main" id="{5F6CAB3D-F22D-EB1D-0392-3438AD4A92BD}"/>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32192216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303E73-3827-2807-5E62-286E94B38F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2B5A54-3DA2-1EFF-E03E-E9B292B9B3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D3373-9CEB-8CA8-EB8A-E79B1FFF6293}"/>
              </a:ext>
            </a:extLst>
          </p:cNvPr>
          <p:cNvSpPr>
            <a:spLocks noGrp="1"/>
          </p:cNvSpPr>
          <p:nvPr>
            <p:ph type="dt" sz="half" idx="10"/>
          </p:nvPr>
        </p:nvSpPr>
        <p:spPr/>
        <p:txBody>
          <a:bodyPr/>
          <a:lstStyle/>
          <a:p>
            <a:fld id="{44883BD1-CCC9-49D5-A2CA-DDBF556B1050}" type="datetime1">
              <a:rPr lang="ja-JP" altLang="en-US" smtClean="0"/>
              <a:pPr/>
              <a:t>2025/12/12</a:t>
            </a:fld>
            <a:endParaRPr lang="ja-JP" altLang="en-US" dirty="0"/>
          </a:p>
        </p:txBody>
      </p:sp>
      <p:sp>
        <p:nvSpPr>
          <p:cNvPr id="5" name="Footer Placeholder 4">
            <a:extLst>
              <a:ext uri="{FF2B5EF4-FFF2-40B4-BE49-F238E27FC236}">
                <a16:creationId xmlns:a16="http://schemas.microsoft.com/office/drawing/2014/main" id="{196C7C95-91B5-05F4-1606-0CDF14E0A4B9}"/>
              </a:ext>
            </a:extLst>
          </p:cNvPr>
          <p:cNvSpPr>
            <a:spLocks noGrp="1"/>
          </p:cNvSpPr>
          <p:nvPr>
            <p:ph type="ftr" sz="quarter" idx="11"/>
          </p:nvPr>
        </p:nvSpPr>
        <p:spPr/>
        <p:txBody>
          <a:bodyPr/>
          <a:lstStyle/>
          <a:p>
            <a:endParaRPr lang="ja-JP" altLang="en-US" dirty="0"/>
          </a:p>
        </p:txBody>
      </p:sp>
      <p:sp>
        <p:nvSpPr>
          <p:cNvPr id="6" name="Slide Number Placeholder 5">
            <a:extLst>
              <a:ext uri="{FF2B5EF4-FFF2-40B4-BE49-F238E27FC236}">
                <a16:creationId xmlns:a16="http://schemas.microsoft.com/office/drawing/2014/main" id="{898B4F63-1C1C-BCD4-EED8-B5EFBF70FDE6}"/>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491574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D0A6D-28FC-6BED-0BF3-4032300BD505}"/>
              </a:ext>
            </a:extLst>
          </p:cNvPr>
          <p:cNvSpPr>
            <a:spLocks noGrp="1"/>
          </p:cNvSpPr>
          <p:nvPr>
            <p:ph type="title"/>
          </p:nvPr>
        </p:nvSpPr>
        <p:spPr>
          <a:xfrm>
            <a:off x="838200" y="93671"/>
            <a:ext cx="10515600" cy="1325563"/>
          </a:xfrm>
        </p:spPr>
        <p:txBody>
          <a:bodyPr/>
          <a:lstStyle>
            <a:lvl1pPr>
              <a:defRPr b="1">
                <a:solidFill>
                  <a:srgbClr val="294983"/>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760AFF-3AF7-4040-A47B-A5F0B62E8677}"/>
              </a:ext>
            </a:extLst>
          </p:cNvPr>
          <p:cNvSpPr>
            <a:spLocks noGrp="1"/>
          </p:cNvSpPr>
          <p:nvPr>
            <p:ph idx="1"/>
          </p:nvPr>
        </p:nvSpPr>
        <p:spPr/>
        <p:txBody>
          <a:bodyPr/>
          <a:lstStyle>
            <a:lvl1pPr>
              <a:defRPr>
                <a:solidFill>
                  <a:srgbClr val="294983"/>
                </a:solidFill>
              </a:defRPr>
            </a:lvl1pPr>
            <a:lvl2pPr>
              <a:defRPr>
                <a:solidFill>
                  <a:srgbClr val="294983"/>
                </a:solidFill>
              </a:defRPr>
            </a:lvl2pPr>
            <a:lvl3pPr>
              <a:defRPr>
                <a:solidFill>
                  <a:srgbClr val="294983"/>
                </a:solidFill>
              </a:defRPr>
            </a:lvl3pPr>
            <a:lvl4pPr>
              <a:defRPr>
                <a:solidFill>
                  <a:srgbClr val="294983"/>
                </a:solidFill>
              </a:defRPr>
            </a:lvl4pPr>
            <a:lvl5pPr>
              <a:defRPr>
                <a:solidFill>
                  <a:srgbClr val="29498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0C458F-C3C6-D8C1-B352-73EA281930A1}"/>
              </a:ext>
            </a:extLst>
          </p:cNvPr>
          <p:cNvSpPr>
            <a:spLocks noGrp="1"/>
          </p:cNvSpPr>
          <p:nvPr>
            <p:ph type="dt" sz="half" idx="10"/>
          </p:nvPr>
        </p:nvSpPr>
        <p:spPr/>
        <p:txBody>
          <a:bodyPr/>
          <a:lstStyle/>
          <a:p>
            <a:fld id="{44883BD1-CCC9-49D5-A2CA-DDBF556B1050}" type="datetime1">
              <a:rPr lang="ja-JP" altLang="en-US" smtClean="0"/>
              <a:pPr/>
              <a:t>2025/12/12</a:t>
            </a:fld>
            <a:endParaRPr lang="ja-JP" altLang="en-US" dirty="0"/>
          </a:p>
        </p:txBody>
      </p:sp>
      <p:sp>
        <p:nvSpPr>
          <p:cNvPr id="5" name="Footer Placeholder 4">
            <a:extLst>
              <a:ext uri="{FF2B5EF4-FFF2-40B4-BE49-F238E27FC236}">
                <a16:creationId xmlns:a16="http://schemas.microsoft.com/office/drawing/2014/main" id="{9B1CD392-6E3A-4AA9-3276-8A34D1DFC028}"/>
              </a:ext>
            </a:extLst>
          </p:cNvPr>
          <p:cNvSpPr>
            <a:spLocks noGrp="1"/>
          </p:cNvSpPr>
          <p:nvPr>
            <p:ph type="ftr" sz="quarter" idx="11"/>
          </p:nvPr>
        </p:nvSpPr>
        <p:spPr/>
        <p:txBody>
          <a:bodyPr/>
          <a:lstStyle/>
          <a:p>
            <a:endParaRPr lang="ja-JP" altLang="en-US" dirty="0"/>
          </a:p>
        </p:txBody>
      </p:sp>
      <p:grpSp>
        <p:nvGrpSpPr>
          <p:cNvPr id="26" name="Google Shape;204;p15">
            <a:extLst>
              <a:ext uri="{FF2B5EF4-FFF2-40B4-BE49-F238E27FC236}">
                <a16:creationId xmlns:a16="http://schemas.microsoft.com/office/drawing/2014/main" id="{6FDCECCB-8EA3-73A7-9A2B-F9330845BB75}"/>
              </a:ext>
            </a:extLst>
          </p:cNvPr>
          <p:cNvGrpSpPr/>
          <p:nvPr/>
        </p:nvGrpSpPr>
        <p:grpSpPr>
          <a:xfrm>
            <a:off x="9906800" y="1202611"/>
            <a:ext cx="2970199" cy="6173303"/>
            <a:chOff x="7286650" y="387525"/>
            <a:chExt cx="2473299" cy="5140539"/>
          </a:xfrm>
        </p:grpSpPr>
        <p:grpSp>
          <p:nvGrpSpPr>
            <p:cNvPr id="27" name="Google Shape;205;p15">
              <a:extLst>
                <a:ext uri="{FF2B5EF4-FFF2-40B4-BE49-F238E27FC236}">
                  <a16:creationId xmlns:a16="http://schemas.microsoft.com/office/drawing/2014/main" id="{140993E4-58C2-0F2F-E445-5745745F9EBD}"/>
                </a:ext>
              </a:extLst>
            </p:cNvPr>
            <p:cNvGrpSpPr/>
            <p:nvPr/>
          </p:nvGrpSpPr>
          <p:grpSpPr>
            <a:xfrm rot="10800000" flipH="1">
              <a:off x="7286650" y="3448415"/>
              <a:ext cx="2473299" cy="2079649"/>
              <a:chOff x="7286650" y="-440676"/>
              <a:chExt cx="2473299" cy="2079649"/>
            </a:xfrm>
          </p:grpSpPr>
          <p:sp>
            <p:nvSpPr>
              <p:cNvPr id="39" name="Google Shape;206;p15">
                <a:extLst>
                  <a:ext uri="{FF2B5EF4-FFF2-40B4-BE49-F238E27FC236}">
                    <a16:creationId xmlns:a16="http://schemas.microsoft.com/office/drawing/2014/main" id="{DA269197-A846-AF8B-A1DA-A2470BF437B5}"/>
                  </a:ext>
                </a:extLst>
              </p:cNvPr>
              <p:cNvSpPr/>
              <p:nvPr/>
            </p:nvSpPr>
            <p:spPr>
              <a:xfrm rot="-5400000" flipH="1">
                <a:off x="7653475" y="-58150"/>
                <a:ext cx="1554600" cy="1548600"/>
              </a:xfrm>
              <a:prstGeom prst="rtTriangle">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 name="Google Shape;207;p15">
                <a:extLst>
                  <a:ext uri="{FF2B5EF4-FFF2-40B4-BE49-F238E27FC236}">
                    <a16:creationId xmlns:a16="http://schemas.microsoft.com/office/drawing/2014/main" id="{A25FA098-0955-2CBE-8406-1C6399635D36}"/>
                  </a:ext>
                </a:extLst>
              </p:cNvPr>
              <p:cNvGrpSpPr/>
              <p:nvPr/>
            </p:nvGrpSpPr>
            <p:grpSpPr>
              <a:xfrm>
                <a:off x="7286650" y="-440676"/>
                <a:ext cx="2473299" cy="2079649"/>
                <a:chOff x="7026475" y="-616411"/>
                <a:chExt cx="2473299" cy="2079649"/>
              </a:xfrm>
            </p:grpSpPr>
            <p:sp>
              <p:nvSpPr>
                <p:cNvPr id="42" name="Google Shape;208;p15">
                  <a:extLst>
                    <a:ext uri="{FF2B5EF4-FFF2-40B4-BE49-F238E27FC236}">
                      <a16:creationId xmlns:a16="http://schemas.microsoft.com/office/drawing/2014/main" id="{8F5EF115-022F-CA70-6FA4-834C8BEA9B6C}"/>
                    </a:ext>
                  </a:extLst>
                </p:cNvPr>
                <p:cNvSpPr/>
                <p:nvPr/>
              </p:nvSpPr>
              <p:spPr>
                <a:xfrm rot="2699366" flipH="1">
                  <a:off x="8424928" y="832428"/>
                  <a:ext cx="1150392" cy="262619"/>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09;p15">
                  <a:extLst>
                    <a:ext uri="{FF2B5EF4-FFF2-40B4-BE49-F238E27FC236}">
                      <a16:creationId xmlns:a16="http://schemas.microsoft.com/office/drawing/2014/main" id="{58AA851E-4172-F20C-484E-C1E70393F63C}"/>
                    </a:ext>
                  </a:extLst>
                </p:cNvPr>
                <p:cNvSpPr/>
                <p:nvPr/>
              </p:nvSpPr>
              <p:spPr>
                <a:xfrm>
                  <a:off x="7719598" y="153426"/>
                  <a:ext cx="1309800" cy="1309800"/>
                </a:xfrm>
                <a:prstGeom prst="ellipse">
                  <a:avLst/>
                </a:prstGeom>
                <a:noFill/>
                <a:ln w="9525" cap="flat" cmpd="sng">
                  <a:solidFill>
                    <a:srgbClr val="F8F8F8"/>
                  </a:solidFill>
                  <a:prstDash val="lg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10;p15">
                  <a:extLst>
                    <a:ext uri="{FF2B5EF4-FFF2-40B4-BE49-F238E27FC236}">
                      <a16:creationId xmlns:a16="http://schemas.microsoft.com/office/drawing/2014/main" id="{9A9C47A3-9D98-B3E3-B407-66A321E95CAB}"/>
                    </a:ext>
                  </a:extLst>
                </p:cNvPr>
                <p:cNvSpPr/>
                <p:nvPr/>
              </p:nvSpPr>
              <p:spPr>
                <a:xfrm rot="2699336" flipH="1">
                  <a:off x="6937059" y="-257636"/>
                  <a:ext cx="1098632" cy="201950"/>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1" name="Google Shape;211;p15">
                <a:extLst>
                  <a:ext uri="{FF2B5EF4-FFF2-40B4-BE49-F238E27FC236}">
                    <a16:creationId xmlns:a16="http://schemas.microsoft.com/office/drawing/2014/main" id="{755388E8-B9C7-DFF5-E0C2-7B746E13D3C1}"/>
                  </a:ext>
                </a:extLst>
              </p:cNvPr>
              <p:cNvSpPr/>
              <p:nvPr/>
            </p:nvSpPr>
            <p:spPr>
              <a:xfrm rot="2700000">
                <a:off x="7775558" y="-183425"/>
                <a:ext cx="770464" cy="127703"/>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212;p15">
              <a:extLst>
                <a:ext uri="{FF2B5EF4-FFF2-40B4-BE49-F238E27FC236}">
                  <a16:creationId xmlns:a16="http://schemas.microsoft.com/office/drawing/2014/main" id="{42111436-6365-26D2-A35A-D03339AC0DAD}"/>
                </a:ext>
              </a:extLst>
            </p:cNvPr>
            <p:cNvGrpSpPr/>
            <p:nvPr/>
          </p:nvGrpSpPr>
          <p:grpSpPr>
            <a:xfrm rot="10800000" flipH="1">
              <a:off x="7432804" y="387525"/>
              <a:ext cx="1309796" cy="257750"/>
              <a:chOff x="-6337521" y="4362225"/>
              <a:chExt cx="1309796" cy="257750"/>
            </a:xfrm>
          </p:grpSpPr>
          <p:sp>
            <p:nvSpPr>
              <p:cNvPr id="29" name="Google Shape;213;p15">
                <a:extLst>
                  <a:ext uri="{FF2B5EF4-FFF2-40B4-BE49-F238E27FC236}">
                    <a16:creationId xmlns:a16="http://schemas.microsoft.com/office/drawing/2014/main" id="{A3562F00-2BBF-7A73-6763-0D7C80FA4D84}"/>
                  </a:ext>
                </a:extLst>
              </p:cNvPr>
              <p:cNvSpPr/>
              <p:nvPr/>
            </p:nvSpPr>
            <p:spPr>
              <a:xfrm>
                <a:off x="-591797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14;p15">
                <a:extLst>
                  <a:ext uri="{FF2B5EF4-FFF2-40B4-BE49-F238E27FC236}">
                    <a16:creationId xmlns:a16="http://schemas.microsoft.com/office/drawing/2014/main" id="{1CF5F091-D464-31FD-FDD8-56B0554D20C8}"/>
                  </a:ext>
                </a:extLst>
              </p:cNvPr>
              <p:cNvSpPr/>
              <p:nvPr/>
            </p:nvSpPr>
            <p:spPr>
              <a:xfrm>
                <a:off x="-5713862"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15;p15">
                <a:extLst>
                  <a:ext uri="{FF2B5EF4-FFF2-40B4-BE49-F238E27FC236}">
                    <a16:creationId xmlns:a16="http://schemas.microsoft.com/office/drawing/2014/main" id="{90B3D819-01DB-628E-40D2-7B780DA55774}"/>
                  </a:ext>
                </a:extLst>
              </p:cNvPr>
              <p:cNvSpPr/>
              <p:nvPr/>
            </p:nvSpPr>
            <p:spPr>
              <a:xfrm>
                <a:off x="-5509750"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16;p15">
                <a:extLst>
                  <a:ext uri="{FF2B5EF4-FFF2-40B4-BE49-F238E27FC236}">
                    <a16:creationId xmlns:a16="http://schemas.microsoft.com/office/drawing/2014/main" id="{654EBA1A-AE98-CBAD-6A34-E25591131024}"/>
                  </a:ext>
                </a:extLst>
              </p:cNvPr>
              <p:cNvSpPr/>
              <p:nvPr/>
            </p:nvSpPr>
            <p:spPr>
              <a:xfrm>
                <a:off x="-5305637"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17;p15">
                <a:extLst>
                  <a:ext uri="{FF2B5EF4-FFF2-40B4-BE49-F238E27FC236}">
                    <a16:creationId xmlns:a16="http://schemas.microsoft.com/office/drawing/2014/main" id="{0B89C68B-463E-039F-0D89-26D2F211DD52}"/>
                  </a:ext>
                </a:extLst>
              </p:cNvPr>
              <p:cNvSpPr/>
              <p:nvPr/>
            </p:nvSpPr>
            <p:spPr>
              <a:xfrm>
                <a:off x="-510152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18;p15">
                <a:extLst>
                  <a:ext uri="{FF2B5EF4-FFF2-40B4-BE49-F238E27FC236}">
                    <a16:creationId xmlns:a16="http://schemas.microsoft.com/office/drawing/2014/main" id="{5B01D389-9DD4-B938-6C7B-F95ABAC31728}"/>
                  </a:ext>
                </a:extLst>
              </p:cNvPr>
              <p:cNvSpPr/>
              <p:nvPr/>
            </p:nvSpPr>
            <p:spPr>
              <a:xfrm>
                <a:off x="-633752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19;p15">
                <a:extLst>
                  <a:ext uri="{FF2B5EF4-FFF2-40B4-BE49-F238E27FC236}">
                    <a16:creationId xmlns:a16="http://schemas.microsoft.com/office/drawing/2014/main" id="{CD239108-6746-B1E5-C53A-6945AF93FB36}"/>
                  </a:ext>
                </a:extLst>
              </p:cNvPr>
              <p:cNvSpPr/>
              <p:nvPr/>
            </p:nvSpPr>
            <p:spPr>
              <a:xfrm>
                <a:off x="-6133409"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0;p15">
                <a:extLst>
                  <a:ext uri="{FF2B5EF4-FFF2-40B4-BE49-F238E27FC236}">
                    <a16:creationId xmlns:a16="http://schemas.microsoft.com/office/drawing/2014/main" id="{A26139FD-FE54-FEBF-6AD0-CE324CE22D89}"/>
                  </a:ext>
                </a:extLst>
              </p:cNvPr>
              <p:cNvSpPr/>
              <p:nvPr/>
            </p:nvSpPr>
            <p:spPr>
              <a:xfrm>
                <a:off x="-5929296"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1;p15">
                <a:extLst>
                  <a:ext uri="{FF2B5EF4-FFF2-40B4-BE49-F238E27FC236}">
                    <a16:creationId xmlns:a16="http://schemas.microsoft.com/office/drawing/2014/main" id="{101D4BD5-D73E-FA04-58EC-E21A0DF39938}"/>
                  </a:ext>
                </a:extLst>
              </p:cNvPr>
              <p:cNvSpPr/>
              <p:nvPr/>
            </p:nvSpPr>
            <p:spPr>
              <a:xfrm>
                <a:off x="-5725184"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2;p15">
                <a:extLst>
                  <a:ext uri="{FF2B5EF4-FFF2-40B4-BE49-F238E27FC236}">
                    <a16:creationId xmlns:a16="http://schemas.microsoft.com/office/drawing/2014/main" id="{B48667BD-A995-585C-B4C2-33FFEAAF3956}"/>
                  </a:ext>
                </a:extLst>
              </p:cNvPr>
              <p:cNvSpPr/>
              <p:nvPr/>
            </p:nvSpPr>
            <p:spPr>
              <a:xfrm>
                <a:off x="-552107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cxnSp>
        <p:nvCxnSpPr>
          <p:cNvPr id="46" name="Straight Connector 45">
            <a:extLst>
              <a:ext uri="{FF2B5EF4-FFF2-40B4-BE49-F238E27FC236}">
                <a16:creationId xmlns:a16="http://schemas.microsoft.com/office/drawing/2014/main" id="{6D820D55-9D6F-A788-55D2-B2A63B95F493}"/>
              </a:ext>
            </a:extLst>
          </p:cNvPr>
          <p:cNvCxnSpPr/>
          <p:nvPr/>
        </p:nvCxnSpPr>
        <p:spPr>
          <a:xfrm>
            <a:off x="838200" y="1152063"/>
            <a:ext cx="9068616" cy="0"/>
          </a:xfrm>
          <a:prstGeom prst="line">
            <a:avLst/>
          </a:prstGeom>
          <a:ln w="28575">
            <a:solidFill>
              <a:srgbClr val="294983"/>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8E540EB9-1C66-9D56-40FC-E886CB81826D}"/>
              </a:ext>
            </a:extLst>
          </p:cNvPr>
          <p:cNvSpPr>
            <a:spLocks noGrp="1"/>
          </p:cNvSpPr>
          <p:nvPr>
            <p:ph type="sldNum" sz="quarter" idx="12"/>
          </p:nvPr>
        </p:nvSpPr>
        <p:spPr>
          <a:xfrm>
            <a:off x="9437117" y="6471372"/>
            <a:ext cx="2743200" cy="365125"/>
          </a:xfrm>
        </p:spPr>
        <p:txBody>
          <a:bodyPr/>
          <a:lstStyle>
            <a:lvl1pPr>
              <a:defRPr>
                <a:solidFill>
                  <a:schemeClr val="bg1"/>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379776735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6" name="Google Shape;477;p30">
            <a:extLst>
              <a:ext uri="{FF2B5EF4-FFF2-40B4-BE49-F238E27FC236}">
                <a16:creationId xmlns:a16="http://schemas.microsoft.com/office/drawing/2014/main" id="{C4F5ECBA-1D24-204F-C8E0-90E018BEFD74}"/>
              </a:ext>
            </a:extLst>
          </p:cNvPr>
          <p:cNvSpPr/>
          <p:nvPr/>
        </p:nvSpPr>
        <p:spPr>
          <a:xfrm>
            <a:off x="10958883" y="1265366"/>
            <a:ext cx="1596600" cy="1596600"/>
          </a:xfrm>
          <a:prstGeom prst="ellipse">
            <a:avLst/>
          </a:prstGeom>
          <a:noFill/>
          <a:ln w="38100" cap="flat" cmpd="sng">
            <a:solidFill>
              <a:srgbClr val="294983"/>
            </a:solidFill>
            <a:prstDash val="lg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 name="Google Shape;456;p30">
            <a:extLst>
              <a:ext uri="{FF2B5EF4-FFF2-40B4-BE49-F238E27FC236}">
                <a16:creationId xmlns:a16="http://schemas.microsoft.com/office/drawing/2014/main" id="{928CD268-2F79-09B7-A79F-2818CB24F495}"/>
              </a:ext>
            </a:extLst>
          </p:cNvPr>
          <p:cNvGrpSpPr/>
          <p:nvPr/>
        </p:nvGrpSpPr>
        <p:grpSpPr>
          <a:xfrm rot="5400000">
            <a:off x="-18716" y="4232210"/>
            <a:ext cx="2644506" cy="2607075"/>
            <a:chOff x="4714200" y="783325"/>
            <a:chExt cx="4429800" cy="4367100"/>
          </a:xfrm>
        </p:grpSpPr>
        <p:sp>
          <p:nvSpPr>
            <p:cNvPr id="8" name="Google Shape;457;p30">
              <a:extLst>
                <a:ext uri="{FF2B5EF4-FFF2-40B4-BE49-F238E27FC236}">
                  <a16:creationId xmlns:a16="http://schemas.microsoft.com/office/drawing/2014/main" id="{4707CFE2-3759-A4BE-9F57-1805D7C5CD0C}"/>
                </a:ext>
              </a:extLst>
            </p:cNvPr>
            <p:cNvSpPr/>
            <p:nvPr/>
          </p:nvSpPr>
          <p:spPr>
            <a:xfrm flipH="1">
              <a:off x="4714200" y="783325"/>
              <a:ext cx="4429800" cy="4367100"/>
            </a:xfrm>
            <a:prstGeom prst="rtTriangle">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58;p30">
              <a:extLst>
                <a:ext uri="{FF2B5EF4-FFF2-40B4-BE49-F238E27FC236}">
                  <a16:creationId xmlns:a16="http://schemas.microsoft.com/office/drawing/2014/main" id="{68A75E51-6983-95BD-12E6-F153DAEDC0B0}"/>
                </a:ext>
              </a:extLst>
            </p:cNvPr>
            <p:cNvSpPr/>
            <p:nvPr/>
          </p:nvSpPr>
          <p:spPr>
            <a:xfrm rot="-2700000">
              <a:off x="7675121" y="1303413"/>
              <a:ext cx="996172" cy="114976"/>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59;p30">
              <a:extLst>
                <a:ext uri="{FF2B5EF4-FFF2-40B4-BE49-F238E27FC236}">
                  <a16:creationId xmlns:a16="http://schemas.microsoft.com/office/drawing/2014/main" id="{1330466F-5235-12FE-91D9-E21887834B21}"/>
                </a:ext>
              </a:extLst>
            </p:cNvPr>
            <p:cNvSpPr/>
            <p:nvPr/>
          </p:nvSpPr>
          <p:spPr>
            <a:xfrm rot="18900410">
              <a:off x="5389504" y="2921493"/>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460;p30">
              <a:extLst>
                <a:ext uri="{FF2B5EF4-FFF2-40B4-BE49-F238E27FC236}">
                  <a16:creationId xmlns:a16="http://schemas.microsoft.com/office/drawing/2014/main" id="{FDFDB628-36FB-6612-4F83-90FB43BF8F63}"/>
                </a:ext>
              </a:extLst>
            </p:cNvPr>
            <p:cNvSpPr/>
            <p:nvPr/>
          </p:nvSpPr>
          <p:spPr>
            <a:xfrm rot="-2699590">
              <a:off x="7108289" y="2092651"/>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461;p30">
              <a:extLst>
                <a:ext uri="{FF2B5EF4-FFF2-40B4-BE49-F238E27FC236}">
                  <a16:creationId xmlns:a16="http://schemas.microsoft.com/office/drawing/2014/main" id="{1143E2DA-809E-7E27-3098-0E6F66E0CF1C}"/>
                </a:ext>
              </a:extLst>
            </p:cNvPr>
            <p:cNvSpPr/>
            <p:nvPr/>
          </p:nvSpPr>
          <p:spPr>
            <a:xfrm rot="-2699590">
              <a:off x="6792716" y="1243005"/>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62;p30">
              <a:extLst>
                <a:ext uri="{FF2B5EF4-FFF2-40B4-BE49-F238E27FC236}">
                  <a16:creationId xmlns:a16="http://schemas.microsoft.com/office/drawing/2014/main" id="{0D60F43E-5855-17A6-A214-E10B79924A0A}"/>
                </a:ext>
              </a:extLst>
            </p:cNvPr>
            <p:cNvSpPr/>
            <p:nvPr/>
          </p:nvSpPr>
          <p:spPr>
            <a:xfrm rot="-2699590">
              <a:off x="5127485" y="3849460"/>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456;p30">
            <a:extLst>
              <a:ext uri="{FF2B5EF4-FFF2-40B4-BE49-F238E27FC236}">
                <a16:creationId xmlns:a16="http://schemas.microsoft.com/office/drawing/2014/main" id="{5731466C-9CAB-BB02-89DE-BCA33A654D8D}"/>
              </a:ext>
            </a:extLst>
          </p:cNvPr>
          <p:cNvGrpSpPr/>
          <p:nvPr/>
        </p:nvGrpSpPr>
        <p:grpSpPr>
          <a:xfrm rot="16200000">
            <a:off x="9566210" y="18716"/>
            <a:ext cx="2644506" cy="2607075"/>
            <a:chOff x="4714200" y="783325"/>
            <a:chExt cx="4429800" cy="4367100"/>
          </a:xfrm>
        </p:grpSpPr>
        <p:sp>
          <p:nvSpPr>
            <p:cNvPr id="15" name="Google Shape;457;p30">
              <a:extLst>
                <a:ext uri="{FF2B5EF4-FFF2-40B4-BE49-F238E27FC236}">
                  <a16:creationId xmlns:a16="http://schemas.microsoft.com/office/drawing/2014/main" id="{BD8461B0-C227-DDC1-96A7-E476CB7B8248}"/>
                </a:ext>
              </a:extLst>
            </p:cNvPr>
            <p:cNvSpPr/>
            <p:nvPr/>
          </p:nvSpPr>
          <p:spPr>
            <a:xfrm flipH="1">
              <a:off x="4714200" y="783325"/>
              <a:ext cx="4429800" cy="4367100"/>
            </a:xfrm>
            <a:prstGeom prst="rtTriangle">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58;p30">
              <a:extLst>
                <a:ext uri="{FF2B5EF4-FFF2-40B4-BE49-F238E27FC236}">
                  <a16:creationId xmlns:a16="http://schemas.microsoft.com/office/drawing/2014/main" id="{8BDB0009-7AFE-1784-F1DF-9FE162E47159}"/>
                </a:ext>
              </a:extLst>
            </p:cNvPr>
            <p:cNvSpPr/>
            <p:nvPr/>
          </p:nvSpPr>
          <p:spPr>
            <a:xfrm rot="-2700000">
              <a:off x="7675121" y="1303413"/>
              <a:ext cx="996172" cy="114976"/>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59;p30">
              <a:extLst>
                <a:ext uri="{FF2B5EF4-FFF2-40B4-BE49-F238E27FC236}">
                  <a16:creationId xmlns:a16="http://schemas.microsoft.com/office/drawing/2014/main" id="{39CAB5CF-B23E-0415-6876-064ED38561E8}"/>
                </a:ext>
              </a:extLst>
            </p:cNvPr>
            <p:cNvSpPr/>
            <p:nvPr/>
          </p:nvSpPr>
          <p:spPr>
            <a:xfrm rot="18900410">
              <a:off x="5389504" y="2921493"/>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60;p30">
              <a:extLst>
                <a:ext uri="{FF2B5EF4-FFF2-40B4-BE49-F238E27FC236}">
                  <a16:creationId xmlns:a16="http://schemas.microsoft.com/office/drawing/2014/main" id="{87A378E8-6955-5137-515D-12F4432A3EFB}"/>
                </a:ext>
              </a:extLst>
            </p:cNvPr>
            <p:cNvSpPr/>
            <p:nvPr/>
          </p:nvSpPr>
          <p:spPr>
            <a:xfrm rot="-2699590">
              <a:off x="7108289" y="2092651"/>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61;p30">
              <a:extLst>
                <a:ext uri="{FF2B5EF4-FFF2-40B4-BE49-F238E27FC236}">
                  <a16:creationId xmlns:a16="http://schemas.microsoft.com/office/drawing/2014/main" id="{7810D447-1714-F74C-FAAB-540FE7129F2F}"/>
                </a:ext>
              </a:extLst>
            </p:cNvPr>
            <p:cNvSpPr/>
            <p:nvPr/>
          </p:nvSpPr>
          <p:spPr>
            <a:xfrm rot="-2699590">
              <a:off x="6792716" y="1243005"/>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62;p30">
              <a:extLst>
                <a:ext uri="{FF2B5EF4-FFF2-40B4-BE49-F238E27FC236}">
                  <a16:creationId xmlns:a16="http://schemas.microsoft.com/office/drawing/2014/main" id="{06D47487-80F5-CC4D-1AFA-19B0912C7934}"/>
                </a:ext>
              </a:extLst>
            </p:cNvPr>
            <p:cNvSpPr/>
            <p:nvPr/>
          </p:nvSpPr>
          <p:spPr>
            <a:xfrm rot="-2699590">
              <a:off x="5127485" y="3849460"/>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itle 1">
            <a:extLst>
              <a:ext uri="{FF2B5EF4-FFF2-40B4-BE49-F238E27FC236}">
                <a16:creationId xmlns:a16="http://schemas.microsoft.com/office/drawing/2014/main" id="{4D65F79A-92D5-2563-50A0-94EC4721C8EF}"/>
              </a:ext>
            </a:extLst>
          </p:cNvPr>
          <p:cNvSpPr>
            <a:spLocks noGrp="1"/>
          </p:cNvSpPr>
          <p:nvPr>
            <p:ph type="title"/>
          </p:nvPr>
        </p:nvSpPr>
        <p:spPr>
          <a:xfrm>
            <a:off x="2170112" y="2363961"/>
            <a:ext cx="7851775" cy="2130078"/>
          </a:xfrm>
        </p:spPr>
        <p:txBody>
          <a:bodyPr lIns="0" tIns="0" rIns="0" bIns="0" anchor="ctr" anchorCtr="0"/>
          <a:lstStyle>
            <a:lvl1pPr algn="ctr">
              <a:defRPr sz="6000" b="1">
                <a:solidFill>
                  <a:srgbClr val="294983"/>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C48D9E-1C83-3994-2002-97024CD98AEE}"/>
              </a:ext>
            </a:extLst>
          </p:cNvPr>
          <p:cNvSpPr>
            <a:spLocks noGrp="1"/>
          </p:cNvSpPr>
          <p:nvPr>
            <p:ph type="body" idx="1"/>
          </p:nvPr>
        </p:nvSpPr>
        <p:spPr>
          <a:xfrm>
            <a:off x="2751136" y="4638298"/>
            <a:ext cx="6689725" cy="1500187"/>
          </a:xfrm>
        </p:spPr>
        <p:txBody>
          <a:bodyPr/>
          <a:lstStyle>
            <a:lvl1pPr marL="0" indent="0" algn="ctr">
              <a:buNone/>
              <a:defRPr sz="2400">
                <a:solidFill>
                  <a:srgbClr val="29498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866A9E3-A483-463E-2618-BDA11E6342DD}"/>
              </a:ext>
            </a:extLst>
          </p:cNvPr>
          <p:cNvSpPr>
            <a:spLocks noGrp="1"/>
          </p:cNvSpPr>
          <p:nvPr>
            <p:ph type="ftr" sz="quarter" idx="11"/>
          </p:nvPr>
        </p:nvSpPr>
        <p:spPr/>
        <p:txBody>
          <a:bodyPr/>
          <a:lstStyle/>
          <a:p>
            <a:endParaRPr lang="ja-JP" altLang="en-US" dirty="0"/>
          </a:p>
        </p:txBody>
      </p:sp>
      <p:sp>
        <p:nvSpPr>
          <p:cNvPr id="6" name="Slide Number Placeholder 5">
            <a:extLst>
              <a:ext uri="{FF2B5EF4-FFF2-40B4-BE49-F238E27FC236}">
                <a16:creationId xmlns:a16="http://schemas.microsoft.com/office/drawing/2014/main" id="{0820762E-7D71-0866-4B4D-B4681A0E1284}"/>
              </a:ext>
            </a:extLst>
          </p:cNvPr>
          <p:cNvSpPr>
            <a:spLocks noGrp="1"/>
          </p:cNvSpPr>
          <p:nvPr>
            <p:ph type="sldNum" sz="quarter" idx="12"/>
          </p:nvPr>
        </p:nvSpPr>
        <p:spPr>
          <a:xfrm>
            <a:off x="7936" y="6429956"/>
            <a:ext cx="2743200" cy="365125"/>
          </a:xfrm>
        </p:spPr>
        <p:txBody>
          <a:bodyPr/>
          <a:lstStyle>
            <a:lvl1pPr algn="l">
              <a:defRPr>
                <a:solidFill>
                  <a:schemeClr val="bg1"/>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11902980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EECDE-7070-EC12-76D0-2E39A4870A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642617-1D84-AD13-6FC4-39D66EA85B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38AED6-05C3-CDAC-815A-E2AA5476B1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C7551C-6E7C-E1C9-9572-1D9E26628F9D}"/>
              </a:ext>
            </a:extLst>
          </p:cNvPr>
          <p:cNvSpPr>
            <a:spLocks noGrp="1"/>
          </p:cNvSpPr>
          <p:nvPr>
            <p:ph type="dt" sz="half" idx="10"/>
          </p:nvPr>
        </p:nvSpPr>
        <p:spPr/>
        <p:txBody>
          <a:bodyPr/>
          <a:lstStyle/>
          <a:p>
            <a:fld id="{44883BD1-CCC9-49D5-A2CA-DDBF556B1050}" type="datetime1">
              <a:rPr lang="ja-JP" altLang="en-US" smtClean="0"/>
              <a:pPr/>
              <a:t>2025/12/12</a:t>
            </a:fld>
            <a:endParaRPr lang="ja-JP" altLang="en-US" dirty="0"/>
          </a:p>
        </p:txBody>
      </p:sp>
      <p:sp>
        <p:nvSpPr>
          <p:cNvPr id="6" name="Footer Placeholder 5">
            <a:extLst>
              <a:ext uri="{FF2B5EF4-FFF2-40B4-BE49-F238E27FC236}">
                <a16:creationId xmlns:a16="http://schemas.microsoft.com/office/drawing/2014/main" id="{A17FCA60-FC0D-304D-0F0D-361747E70CAD}"/>
              </a:ext>
            </a:extLst>
          </p:cNvPr>
          <p:cNvSpPr>
            <a:spLocks noGrp="1"/>
          </p:cNvSpPr>
          <p:nvPr>
            <p:ph type="ftr" sz="quarter" idx="11"/>
          </p:nvPr>
        </p:nvSpPr>
        <p:spPr/>
        <p:txBody>
          <a:bodyPr/>
          <a:lstStyle/>
          <a:p>
            <a:endParaRPr lang="ja-JP" altLang="en-US" dirty="0"/>
          </a:p>
        </p:txBody>
      </p:sp>
      <p:sp>
        <p:nvSpPr>
          <p:cNvPr id="7" name="Slide Number Placeholder 6">
            <a:extLst>
              <a:ext uri="{FF2B5EF4-FFF2-40B4-BE49-F238E27FC236}">
                <a16:creationId xmlns:a16="http://schemas.microsoft.com/office/drawing/2014/main" id="{D0C7ECDD-2CC8-8CA5-7AD0-3FBB4BA0A8B9}"/>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368262414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EC5D-E7B5-805E-FAB5-842E236E0A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AFB0F2-0714-50AE-BB66-0DFAD9BFAD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5DD787-B3A1-0274-D669-240109C7C7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1FDEA0-6104-E20B-E1B3-FDABEA4882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DF2E86-9678-B2BC-3490-0948843C6E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604B71-FD3D-3C2F-3489-D5B6A3E89A4B}"/>
              </a:ext>
            </a:extLst>
          </p:cNvPr>
          <p:cNvSpPr>
            <a:spLocks noGrp="1"/>
          </p:cNvSpPr>
          <p:nvPr>
            <p:ph type="dt" sz="half" idx="10"/>
          </p:nvPr>
        </p:nvSpPr>
        <p:spPr/>
        <p:txBody>
          <a:bodyPr/>
          <a:lstStyle/>
          <a:p>
            <a:fld id="{44883BD1-CCC9-49D5-A2CA-DDBF556B1050}" type="datetime1">
              <a:rPr lang="ja-JP" altLang="en-US" smtClean="0"/>
              <a:pPr/>
              <a:t>2025/12/12</a:t>
            </a:fld>
            <a:endParaRPr lang="ja-JP" altLang="en-US" dirty="0"/>
          </a:p>
        </p:txBody>
      </p:sp>
      <p:sp>
        <p:nvSpPr>
          <p:cNvPr id="8" name="Footer Placeholder 7">
            <a:extLst>
              <a:ext uri="{FF2B5EF4-FFF2-40B4-BE49-F238E27FC236}">
                <a16:creationId xmlns:a16="http://schemas.microsoft.com/office/drawing/2014/main" id="{0ABE5B52-838A-4476-2157-556DFE6DB71C}"/>
              </a:ext>
            </a:extLst>
          </p:cNvPr>
          <p:cNvSpPr>
            <a:spLocks noGrp="1"/>
          </p:cNvSpPr>
          <p:nvPr>
            <p:ph type="ftr" sz="quarter" idx="11"/>
          </p:nvPr>
        </p:nvSpPr>
        <p:spPr/>
        <p:txBody>
          <a:bodyPr/>
          <a:lstStyle/>
          <a:p>
            <a:endParaRPr lang="ja-JP" altLang="en-US" dirty="0"/>
          </a:p>
        </p:txBody>
      </p:sp>
      <p:sp>
        <p:nvSpPr>
          <p:cNvPr id="9" name="Slide Number Placeholder 8">
            <a:extLst>
              <a:ext uri="{FF2B5EF4-FFF2-40B4-BE49-F238E27FC236}">
                <a16:creationId xmlns:a16="http://schemas.microsoft.com/office/drawing/2014/main" id="{C5EA2C44-A5D2-3AA1-0044-A807C8D50872}"/>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38993148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AAA7-38F4-2841-5F62-AE8FE8AFD8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0F3C3B-9C81-CA8A-BE0A-58394B6FF28A}"/>
              </a:ext>
            </a:extLst>
          </p:cNvPr>
          <p:cNvSpPr>
            <a:spLocks noGrp="1"/>
          </p:cNvSpPr>
          <p:nvPr>
            <p:ph type="dt" sz="half" idx="10"/>
          </p:nvPr>
        </p:nvSpPr>
        <p:spPr/>
        <p:txBody>
          <a:bodyPr/>
          <a:lstStyle/>
          <a:p>
            <a:fld id="{44883BD1-CCC9-49D5-A2CA-DDBF556B1050}" type="datetime1">
              <a:rPr lang="ja-JP" altLang="en-US" smtClean="0"/>
              <a:pPr/>
              <a:t>2025/12/12</a:t>
            </a:fld>
            <a:endParaRPr lang="ja-JP" altLang="en-US" dirty="0"/>
          </a:p>
        </p:txBody>
      </p:sp>
      <p:sp>
        <p:nvSpPr>
          <p:cNvPr id="4" name="Footer Placeholder 3">
            <a:extLst>
              <a:ext uri="{FF2B5EF4-FFF2-40B4-BE49-F238E27FC236}">
                <a16:creationId xmlns:a16="http://schemas.microsoft.com/office/drawing/2014/main" id="{A0BCDA9D-F7F4-2720-6E78-36035578D8D1}"/>
              </a:ext>
            </a:extLst>
          </p:cNvPr>
          <p:cNvSpPr>
            <a:spLocks noGrp="1"/>
          </p:cNvSpPr>
          <p:nvPr>
            <p:ph type="ftr" sz="quarter" idx="11"/>
          </p:nvPr>
        </p:nvSpPr>
        <p:spPr/>
        <p:txBody>
          <a:bodyPr/>
          <a:lstStyle/>
          <a:p>
            <a:endParaRPr lang="ja-JP" altLang="en-US" dirty="0"/>
          </a:p>
        </p:txBody>
      </p:sp>
      <p:sp>
        <p:nvSpPr>
          <p:cNvPr id="5" name="Slide Number Placeholder 4">
            <a:extLst>
              <a:ext uri="{FF2B5EF4-FFF2-40B4-BE49-F238E27FC236}">
                <a16:creationId xmlns:a16="http://schemas.microsoft.com/office/drawing/2014/main" id="{4B3E6E75-F731-DBB3-DF03-ACD91736C45D}"/>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381298511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1D8930-6F56-501D-24A8-F0689C82F122}"/>
              </a:ext>
            </a:extLst>
          </p:cNvPr>
          <p:cNvSpPr>
            <a:spLocks noGrp="1"/>
          </p:cNvSpPr>
          <p:nvPr>
            <p:ph type="dt" sz="half" idx="10"/>
          </p:nvPr>
        </p:nvSpPr>
        <p:spPr/>
        <p:txBody>
          <a:bodyPr/>
          <a:lstStyle/>
          <a:p>
            <a:fld id="{44883BD1-CCC9-49D5-A2CA-DDBF556B1050}" type="datetime1">
              <a:rPr lang="ja-JP" altLang="en-US" smtClean="0"/>
              <a:pPr/>
              <a:t>2025/12/12</a:t>
            </a:fld>
            <a:endParaRPr lang="ja-JP" altLang="en-US" dirty="0"/>
          </a:p>
        </p:txBody>
      </p:sp>
      <p:sp>
        <p:nvSpPr>
          <p:cNvPr id="3" name="Footer Placeholder 2">
            <a:extLst>
              <a:ext uri="{FF2B5EF4-FFF2-40B4-BE49-F238E27FC236}">
                <a16:creationId xmlns:a16="http://schemas.microsoft.com/office/drawing/2014/main" id="{34FA649C-E3B0-F121-6F67-B839FFF5429D}"/>
              </a:ext>
            </a:extLst>
          </p:cNvPr>
          <p:cNvSpPr>
            <a:spLocks noGrp="1"/>
          </p:cNvSpPr>
          <p:nvPr>
            <p:ph type="ftr" sz="quarter" idx="11"/>
          </p:nvPr>
        </p:nvSpPr>
        <p:spPr/>
        <p:txBody>
          <a:bodyPr/>
          <a:lstStyle/>
          <a:p>
            <a:endParaRPr lang="ja-JP" altLang="en-US" dirty="0"/>
          </a:p>
        </p:txBody>
      </p:sp>
      <p:sp>
        <p:nvSpPr>
          <p:cNvPr id="5" name="Rectangle 4">
            <a:extLst>
              <a:ext uri="{FF2B5EF4-FFF2-40B4-BE49-F238E27FC236}">
                <a16:creationId xmlns:a16="http://schemas.microsoft.com/office/drawing/2014/main" id="{223A91F4-1D5D-3A77-DDE2-DAF9B45076F5}"/>
              </a:ext>
            </a:extLst>
          </p:cNvPr>
          <p:cNvSpPr/>
          <p:nvPr/>
        </p:nvSpPr>
        <p:spPr>
          <a:xfrm>
            <a:off x="0" y="6538912"/>
            <a:ext cx="12191999" cy="365126"/>
          </a:xfrm>
          <a:prstGeom prst="rect">
            <a:avLst/>
          </a:prstGeom>
          <a:solidFill>
            <a:srgbClr val="294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Slide Number Placeholder 3">
            <a:extLst>
              <a:ext uri="{FF2B5EF4-FFF2-40B4-BE49-F238E27FC236}">
                <a16:creationId xmlns:a16="http://schemas.microsoft.com/office/drawing/2014/main" id="{F3C6E92A-AFD6-48BF-EBE2-FE98931B7BFC}"/>
              </a:ext>
            </a:extLst>
          </p:cNvPr>
          <p:cNvSpPr>
            <a:spLocks noGrp="1"/>
          </p:cNvSpPr>
          <p:nvPr>
            <p:ph type="sldNum" sz="quarter" idx="12"/>
          </p:nvPr>
        </p:nvSpPr>
        <p:spPr>
          <a:xfrm>
            <a:off x="9448799" y="6538913"/>
            <a:ext cx="2743200" cy="365125"/>
          </a:xfrm>
        </p:spPr>
        <p:txBody>
          <a:bodyPr/>
          <a:lstStyle>
            <a:lvl1pPr>
              <a:defRPr>
                <a:solidFill>
                  <a:schemeClr val="bg1"/>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81942962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E5C57-0ED9-CCCD-E446-E5374ECE77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6ECA90-2706-9CC2-F3E7-7E401A5DC6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0B1246-D7E6-0105-3420-F9DB0C112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E4050C-8DDB-F495-F907-75E6ACC43E96}"/>
              </a:ext>
            </a:extLst>
          </p:cNvPr>
          <p:cNvSpPr>
            <a:spLocks noGrp="1"/>
          </p:cNvSpPr>
          <p:nvPr>
            <p:ph type="dt" sz="half" idx="10"/>
          </p:nvPr>
        </p:nvSpPr>
        <p:spPr/>
        <p:txBody>
          <a:bodyPr/>
          <a:lstStyle/>
          <a:p>
            <a:fld id="{44883BD1-CCC9-49D5-A2CA-DDBF556B1050}" type="datetime1">
              <a:rPr lang="ja-JP" altLang="en-US" smtClean="0"/>
              <a:pPr/>
              <a:t>2025/12/12</a:t>
            </a:fld>
            <a:endParaRPr lang="ja-JP" altLang="en-US" dirty="0"/>
          </a:p>
        </p:txBody>
      </p:sp>
      <p:sp>
        <p:nvSpPr>
          <p:cNvPr id="6" name="Footer Placeholder 5">
            <a:extLst>
              <a:ext uri="{FF2B5EF4-FFF2-40B4-BE49-F238E27FC236}">
                <a16:creationId xmlns:a16="http://schemas.microsoft.com/office/drawing/2014/main" id="{8D2F8839-A8F9-C661-E238-A0321E3CB41F}"/>
              </a:ext>
            </a:extLst>
          </p:cNvPr>
          <p:cNvSpPr>
            <a:spLocks noGrp="1"/>
          </p:cNvSpPr>
          <p:nvPr>
            <p:ph type="ftr" sz="quarter" idx="11"/>
          </p:nvPr>
        </p:nvSpPr>
        <p:spPr/>
        <p:txBody>
          <a:bodyPr/>
          <a:lstStyle/>
          <a:p>
            <a:endParaRPr lang="ja-JP" altLang="en-US" dirty="0"/>
          </a:p>
        </p:txBody>
      </p:sp>
      <p:sp>
        <p:nvSpPr>
          <p:cNvPr id="7" name="Slide Number Placeholder 6">
            <a:extLst>
              <a:ext uri="{FF2B5EF4-FFF2-40B4-BE49-F238E27FC236}">
                <a16:creationId xmlns:a16="http://schemas.microsoft.com/office/drawing/2014/main" id="{633B211B-4E91-31B1-E4DF-E2F3745190E7}"/>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15303026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28060-FC5C-9C7D-5319-2F38154870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8EB7FA-BBBD-8989-E3B8-98ABC19892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A8E1F62-8533-3C82-421B-9D673A7DA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BC97E5-E5B6-62B5-145D-372D9D1D0797}"/>
              </a:ext>
            </a:extLst>
          </p:cNvPr>
          <p:cNvSpPr>
            <a:spLocks noGrp="1"/>
          </p:cNvSpPr>
          <p:nvPr>
            <p:ph type="dt" sz="half" idx="10"/>
          </p:nvPr>
        </p:nvSpPr>
        <p:spPr/>
        <p:txBody>
          <a:bodyPr/>
          <a:lstStyle/>
          <a:p>
            <a:fld id="{44883BD1-CCC9-49D5-A2CA-DDBF556B1050}" type="datetime1">
              <a:rPr lang="ja-JP" altLang="en-US" smtClean="0"/>
              <a:pPr/>
              <a:t>2025/12/12</a:t>
            </a:fld>
            <a:endParaRPr lang="ja-JP" altLang="en-US" dirty="0"/>
          </a:p>
        </p:txBody>
      </p:sp>
      <p:sp>
        <p:nvSpPr>
          <p:cNvPr id="6" name="Footer Placeholder 5">
            <a:extLst>
              <a:ext uri="{FF2B5EF4-FFF2-40B4-BE49-F238E27FC236}">
                <a16:creationId xmlns:a16="http://schemas.microsoft.com/office/drawing/2014/main" id="{1ABB9022-CFA6-F8BD-C3A3-E6258096D3C0}"/>
              </a:ext>
            </a:extLst>
          </p:cNvPr>
          <p:cNvSpPr>
            <a:spLocks noGrp="1"/>
          </p:cNvSpPr>
          <p:nvPr>
            <p:ph type="ftr" sz="quarter" idx="11"/>
          </p:nvPr>
        </p:nvSpPr>
        <p:spPr/>
        <p:txBody>
          <a:bodyPr/>
          <a:lstStyle/>
          <a:p>
            <a:endParaRPr lang="ja-JP" altLang="en-US" dirty="0"/>
          </a:p>
        </p:txBody>
      </p:sp>
      <p:sp>
        <p:nvSpPr>
          <p:cNvPr id="7" name="Slide Number Placeholder 6">
            <a:extLst>
              <a:ext uri="{FF2B5EF4-FFF2-40B4-BE49-F238E27FC236}">
                <a16:creationId xmlns:a16="http://schemas.microsoft.com/office/drawing/2014/main" id="{5CBC9FAF-016B-495F-E994-140BF926667A}"/>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12167288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0078D-F164-C690-29E9-C9812E69C5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3C0AB4A-1184-EE1D-3F12-0A87B342B4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61A92-C42E-370A-56E5-B26EBA7837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83BD1-CCC9-49D5-A2CA-DDBF556B1050}" type="datetime1">
              <a:rPr lang="ja-JP" altLang="en-US" smtClean="0"/>
              <a:pPr/>
              <a:t>2025/12/12</a:t>
            </a:fld>
            <a:endParaRPr lang="ja-JP" altLang="en-US" dirty="0"/>
          </a:p>
        </p:txBody>
      </p:sp>
      <p:sp>
        <p:nvSpPr>
          <p:cNvPr id="5" name="Footer Placeholder 4">
            <a:extLst>
              <a:ext uri="{FF2B5EF4-FFF2-40B4-BE49-F238E27FC236}">
                <a16:creationId xmlns:a16="http://schemas.microsoft.com/office/drawing/2014/main" id="{44CB845A-653B-B453-CC6A-BBA1B4380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Slide Number Placeholder 5">
            <a:extLst>
              <a:ext uri="{FF2B5EF4-FFF2-40B4-BE49-F238E27FC236}">
                <a16:creationId xmlns:a16="http://schemas.microsoft.com/office/drawing/2014/main" id="{B1E6FF90-D07D-A7DA-94B7-040AFCD138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4220300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CC3C5E-FA60-4D94-9CF1-E1643B855EBF}"/>
              </a:ext>
            </a:extLst>
          </p:cNvPr>
          <p:cNvSpPr>
            <a:spLocks noGrp="1"/>
          </p:cNvSpPr>
          <p:nvPr>
            <p:ph type="sldNum" sz="quarter" idx="12"/>
          </p:nvPr>
        </p:nvSpPr>
        <p:spPr/>
        <p:txBody>
          <a:bodyPr/>
          <a:lstStyle/>
          <a:p>
            <a:fld id="{705AC131-3665-43E0-A6EE-7C045553461A}" type="slidenum">
              <a:rPr lang="ja-JP" altLang="en-US" smtClean="0"/>
              <a:pPr/>
              <a:t>1</a:t>
            </a:fld>
            <a:endParaRPr lang="ja-JP" altLang="en-US" dirty="0"/>
          </a:p>
        </p:txBody>
      </p:sp>
      <p:pic>
        <p:nvPicPr>
          <p:cNvPr id="7" name="Picture 6">
            <a:extLst>
              <a:ext uri="{FF2B5EF4-FFF2-40B4-BE49-F238E27FC236}">
                <a16:creationId xmlns:a16="http://schemas.microsoft.com/office/drawing/2014/main" id="{E35C811F-8C33-4DAB-B20B-B25E05612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04037"/>
          </a:xfrm>
          <a:prstGeom prst="rect">
            <a:avLst/>
          </a:prstGeom>
        </p:spPr>
      </p:pic>
      <p:pic>
        <p:nvPicPr>
          <p:cNvPr id="2052" name="Picture 4">
            <a:extLst>
              <a:ext uri="{FF2B5EF4-FFF2-40B4-BE49-F238E27FC236}">
                <a16:creationId xmlns:a16="http://schemas.microsoft.com/office/drawing/2014/main" id="{219BDDC0-81FE-4EA0-A326-08F5697B0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59" y="0"/>
            <a:ext cx="1943027" cy="197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68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36C66-B837-6602-1ADF-FA621C8F6A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34558A-1785-F258-4B32-65C8044F783B}"/>
              </a:ext>
            </a:extLst>
          </p:cNvPr>
          <p:cNvSpPr>
            <a:spLocks noGrp="1"/>
          </p:cNvSpPr>
          <p:nvPr>
            <p:ph type="title"/>
          </p:nvPr>
        </p:nvSpPr>
        <p:spPr>
          <a:xfrm>
            <a:off x="790079" y="19244"/>
            <a:ext cx="10515600" cy="1325563"/>
          </a:xfrm>
        </p:spPr>
        <p:txBody>
          <a:bodyPr>
            <a:noAutofit/>
          </a:bodyPr>
          <a:lstStyle/>
          <a:p>
            <a:r>
              <a:rPr lang="en-US" sz="3200" b="1" dirty="0">
                <a:solidFill>
                  <a:srgbClr val="2F5597"/>
                </a:solidFill>
              </a:rPr>
              <a:t>Quy </a:t>
            </a:r>
            <a:r>
              <a:rPr lang="en-US" sz="3200" b="1" dirty="0" err="1">
                <a:solidFill>
                  <a:srgbClr val="2F5597"/>
                </a:solidFill>
              </a:rPr>
              <a:t>trình</a:t>
            </a:r>
            <a:r>
              <a:rPr lang="en-US" sz="3200" b="1" dirty="0">
                <a:solidFill>
                  <a:srgbClr val="2F5597"/>
                </a:solidFill>
              </a:rPr>
              <a:t> </a:t>
            </a:r>
            <a:r>
              <a:rPr lang="en-US" sz="3200" b="1" dirty="0" err="1">
                <a:solidFill>
                  <a:srgbClr val="2F5597"/>
                </a:solidFill>
              </a:rPr>
              <a:t>chung</a:t>
            </a:r>
            <a:endParaRPr lang="en-US" sz="3200" b="1" dirty="0">
              <a:solidFill>
                <a:srgbClr val="2F5597"/>
              </a:solidFill>
            </a:endParaRPr>
          </a:p>
        </p:txBody>
      </p:sp>
      <p:graphicFrame>
        <p:nvGraphicFramePr>
          <p:cNvPr id="3" name="Diagram 2">
            <a:extLst>
              <a:ext uri="{FF2B5EF4-FFF2-40B4-BE49-F238E27FC236}">
                <a16:creationId xmlns:a16="http://schemas.microsoft.com/office/drawing/2014/main" id="{BE1ABB6C-48E7-F1D5-D805-D91FE739902A}"/>
              </a:ext>
            </a:extLst>
          </p:cNvPr>
          <p:cNvGraphicFramePr/>
          <p:nvPr>
            <p:extLst>
              <p:ext uri="{D42A27DB-BD31-4B8C-83A1-F6EECF244321}">
                <p14:modId xmlns:p14="http://schemas.microsoft.com/office/powerpoint/2010/main" val="3206234937"/>
              </p:ext>
            </p:extLst>
          </p:nvPr>
        </p:nvGraphicFramePr>
        <p:xfrm>
          <a:off x="682487" y="891944"/>
          <a:ext cx="10827026" cy="6084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1278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2CD77-7E07-96FE-BE8E-1E5104846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0BE1BF-EDC3-5CB6-BD0C-EBAE75E2F807}"/>
              </a:ext>
            </a:extLst>
          </p:cNvPr>
          <p:cNvSpPr>
            <a:spLocks noGrp="1"/>
          </p:cNvSpPr>
          <p:nvPr>
            <p:ph type="title"/>
          </p:nvPr>
        </p:nvSpPr>
        <p:spPr>
          <a:xfrm>
            <a:off x="1139252" y="2474534"/>
            <a:ext cx="10163332" cy="2130078"/>
          </a:xfrm>
        </p:spPr>
        <p:txBody>
          <a:bodyPr>
            <a:normAutofit fontScale="90000"/>
          </a:bodyPr>
          <a:lstStyle/>
          <a:p>
            <a:r>
              <a:rPr lang="vi-VN" dirty="0"/>
              <a:t>XÂY DỰNG KẾ HOẠCH </a:t>
            </a:r>
            <a:br>
              <a:rPr lang="vi-VN" dirty="0"/>
            </a:br>
            <a:r>
              <a:rPr lang="vi-VN" dirty="0"/>
              <a:t>DẠY HỌC CỦA TỔ CHUYÊN MÔN </a:t>
            </a:r>
            <a:br>
              <a:rPr lang="vi-VN" dirty="0"/>
            </a:br>
            <a:r>
              <a:rPr lang="vi-VN" dirty="0"/>
              <a:t>(CÁC MÔN HỌC/HĐGD KHÁC)</a:t>
            </a:r>
            <a:endParaRPr lang="en-US" dirty="0"/>
          </a:p>
        </p:txBody>
      </p:sp>
    </p:spTree>
    <p:extLst>
      <p:ext uri="{BB962C8B-B14F-4D97-AF65-F5344CB8AC3E}">
        <p14:creationId xmlns:p14="http://schemas.microsoft.com/office/powerpoint/2010/main" val="1511559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93B7F-3ACE-ED42-DC1B-E868CD415EC8}"/>
            </a:ext>
          </a:extLst>
        </p:cNvPr>
        <p:cNvGrpSpPr/>
        <p:nvPr/>
      </p:nvGrpSpPr>
      <p:grpSpPr>
        <a:xfrm>
          <a:off x="0" y="0"/>
          <a:ext cx="0" cy="0"/>
          <a:chOff x="0" y="0"/>
          <a:chExt cx="0" cy="0"/>
        </a:xfrm>
      </p:grpSpPr>
      <p:sp>
        <p:nvSpPr>
          <p:cNvPr id="74" name="Arc 73">
            <a:extLst>
              <a:ext uri="{FF2B5EF4-FFF2-40B4-BE49-F238E27FC236}">
                <a16:creationId xmlns:a16="http://schemas.microsoft.com/office/drawing/2014/main" id="{A34C4F8D-CA27-0AF0-3E93-375ED2F78079}"/>
              </a:ext>
            </a:extLst>
          </p:cNvPr>
          <p:cNvSpPr/>
          <p:nvPr/>
        </p:nvSpPr>
        <p:spPr>
          <a:xfrm rot="20986591">
            <a:off x="2939012" y="4462834"/>
            <a:ext cx="3931066" cy="1470135"/>
          </a:xfrm>
          <a:prstGeom prst="arc">
            <a:avLst/>
          </a:prstGeom>
          <a:noFill/>
          <a:ln w="57150">
            <a:gradFill>
              <a:gsLst>
                <a:gs pos="100000">
                  <a:srgbClr val="9362B7"/>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73" name="Arc 72">
            <a:extLst>
              <a:ext uri="{FF2B5EF4-FFF2-40B4-BE49-F238E27FC236}">
                <a16:creationId xmlns:a16="http://schemas.microsoft.com/office/drawing/2014/main" id="{265C6FB5-8BAD-6394-B39A-9D1CEEE5BC03}"/>
              </a:ext>
            </a:extLst>
          </p:cNvPr>
          <p:cNvSpPr/>
          <p:nvPr/>
        </p:nvSpPr>
        <p:spPr>
          <a:xfrm rot="18001122">
            <a:off x="3493212" y="4222894"/>
            <a:ext cx="4697414" cy="1394650"/>
          </a:xfrm>
          <a:prstGeom prst="arc">
            <a:avLst/>
          </a:prstGeom>
          <a:noFill/>
          <a:ln w="57150">
            <a:gradFill>
              <a:gsLst>
                <a:gs pos="100000">
                  <a:srgbClr val="4A78C6"/>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72" name="Arc 71">
            <a:extLst>
              <a:ext uri="{FF2B5EF4-FFF2-40B4-BE49-F238E27FC236}">
                <a16:creationId xmlns:a16="http://schemas.microsoft.com/office/drawing/2014/main" id="{3A0CC5D8-254D-FE91-FF5B-1559435C57F3}"/>
              </a:ext>
            </a:extLst>
          </p:cNvPr>
          <p:cNvSpPr/>
          <p:nvPr/>
        </p:nvSpPr>
        <p:spPr>
          <a:xfrm>
            <a:off x="3585272" y="2427515"/>
            <a:ext cx="3499262" cy="1120422"/>
          </a:xfrm>
          <a:prstGeom prst="arc">
            <a:avLst/>
          </a:prstGeom>
          <a:noFill/>
          <a:ln w="57150">
            <a:gradFill>
              <a:gsLst>
                <a:gs pos="0">
                  <a:srgbClr val="0680C3"/>
                </a:gs>
                <a:gs pos="100000">
                  <a:srgbClr val="4A78C6"/>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2" name="Title 1">
            <a:extLst>
              <a:ext uri="{FF2B5EF4-FFF2-40B4-BE49-F238E27FC236}">
                <a16:creationId xmlns:a16="http://schemas.microsoft.com/office/drawing/2014/main" id="{F46CB8D5-63BD-50DC-2D25-94282E04179F}"/>
              </a:ext>
            </a:extLst>
          </p:cNvPr>
          <p:cNvSpPr>
            <a:spLocks noGrp="1"/>
          </p:cNvSpPr>
          <p:nvPr>
            <p:ph type="title"/>
          </p:nvPr>
        </p:nvSpPr>
        <p:spPr>
          <a:xfrm>
            <a:off x="801654" y="-84901"/>
            <a:ext cx="10822252" cy="1325563"/>
          </a:xfrm>
        </p:spPr>
        <p:txBody>
          <a:bodyPr>
            <a:noAutofit/>
          </a:bodyPr>
          <a:lstStyle/>
          <a:p>
            <a:r>
              <a:rPr lang="en-US" sz="3200" b="1" dirty="0">
                <a:solidFill>
                  <a:srgbClr val="2F5597"/>
                </a:solidFill>
                <a:ea typeface="Roboto" panose="02000000000000000000" pitchFamily="2" charset="0"/>
              </a:rPr>
              <a:t>Quy </a:t>
            </a:r>
            <a:r>
              <a:rPr lang="en-US" sz="3200" b="1" dirty="0" err="1">
                <a:solidFill>
                  <a:srgbClr val="2F5597"/>
                </a:solidFill>
                <a:ea typeface="Roboto" panose="02000000000000000000" pitchFamily="2" charset="0"/>
              </a:rPr>
              <a:t>trình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xây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dựng</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kế</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hoạch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dạy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của</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tổ</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chuyên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các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khác</a:t>
            </a:r>
            <a:r>
              <a:rPr lang="en-US" sz="3200" b="1" dirty="0">
                <a:solidFill>
                  <a:srgbClr val="2F5597"/>
                </a:solidFill>
                <a:ea typeface="Roboto" panose="02000000000000000000" pitchFamily="2" charset="0"/>
              </a:rPr>
              <a:t>)</a:t>
            </a:r>
          </a:p>
        </p:txBody>
      </p:sp>
      <p:grpSp>
        <p:nvGrpSpPr>
          <p:cNvPr id="7" name="그룹 106">
            <a:extLst>
              <a:ext uri="{FF2B5EF4-FFF2-40B4-BE49-F238E27FC236}">
                <a16:creationId xmlns:a16="http://schemas.microsoft.com/office/drawing/2014/main" id="{43416523-FFEE-8EBD-0CB8-A633DB8F7470}"/>
              </a:ext>
            </a:extLst>
          </p:cNvPr>
          <p:cNvGrpSpPr/>
          <p:nvPr/>
        </p:nvGrpSpPr>
        <p:grpSpPr>
          <a:xfrm>
            <a:off x="6612342" y="2492821"/>
            <a:ext cx="5267277" cy="1289854"/>
            <a:chOff x="2790559" y="1737212"/>
            <a:chExt cx="5307681" cy="1289632"/>
          </a:xfrm>
        </p:grpSpPr>
        <p:sp>
          <p:nvSpPr>
            <p:cNvPr id="36" name="Rounded Rectangle 4">
              <a:extLst>
                <a:ext uri="{FF2B5EF4-FFF2-40B4-BE49-F238E27FC236}">
                  <a16:creationId xmlns:a16="http://schemas.microsoft.com/office/drawing/2014/main" id="{DD7BD299-CF93-3AEF-5EB2-53C14C434594}"/>
                </a:ext>
              </a:extLst>
            </p:cNvPr>
            <p:cNvSpPr/>
            <p:nvPr/>
          </p:nvSpPr>
          <p:spPr>
            <a:xfrm>
              <a:off x="3546670" y="2267249"/>
              <a:ext cx="4394324" cy="759595"/>
            </a:xfrm>
            <a:prstGeom prst="roundRect">
              <a:avLst/>
            </a:prstGeom>
            <a:solidFill>
              <a:sysClr val="window" lastClr="FFFFFF"/>
            </a:solidFill>
            <a:ln w="63500" cap="flat" cmpd="sng" algn="ctr">
              <a:solidFill>
                <a:srgbClr val="4A78C6"/>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8" name="TextBox 37">
              <a:extLst>
                <a:ext uri="{FF2B5EF4-FFF2-40B4-BE49-F238E27FC236}">
                  <a16:creationId xmlns:a16="http://schemas.microsoft.com/office/drawing/2014/main" id="{FDE9B349-C66A-EE5D-9A5D-B1C1BD4478C0}"/>
                </a:ext>
              </a:extLst>
            </p:cNvPr>
            <p:cNvSpPr txBox="1"/>
            <p:nvPr/>
          </p:nvSpPr>
          <p:spPr>
            <a:xfrm>
              <a:off x="4076016" y="2297414"/>
              <a:ext cx="4022224" cy="707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Phân</a:t>
              </a: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tích</a:t>
              </a: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nội</a:t>
              </a: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dung,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YCCĐ</a:t>
              </a: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trong</a:t>
              </a:r>
              <a:endPar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CT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môn</a:t>
              </a: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học</a:t>
              </a:r>
              <a:endPar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35" name="Rounded Rectangle 3">
              <a:extLst>
                <a:ext uri="{FF2B5EF4-FFF2-40B4-BE49-F238E27FC236}">
                  <a16:creationId xmlns:a16="http://schemas.microsoft.com/office/drawing/2014/main" id="{F9C03FBF-69DD-7E77-DCFB-858DF226DBFF}"/>
                </a:ext>
              </a:extLst>
            </p:cNvPr>
            <p:cNvSpPr/>
            <p:nvPr/>
          </p:nvSpPr>
          <p:spPr>
            <a:xfrm>
              <a:off x="2790559" y="1737212"/>
              <a:ext cx="1353312" cy="703968"/>
            </a:xfrm>
            <a:prstGeom prst="roundRect">
              <a:avLst/>
            </a:prstGeom>
            <a:solidFill>
              <a:srgbClr val="4A78C6"/>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7" name="TextBox 36">
              <a:extLst>
                <a:ext uri="{FF2B5EF4-FFF2-40B4-BE49-F238E27FC236}">
                  <a16:creationId xmlns:a16="http://schemas.microsoft.com/office/drawing/2014/main" id="{95A8C11A-E642-BA68-5201-3E4FADC8F9A4}"/>
                </a:ext>
              </a:extLst>
            </p:cNvPr>
            <p:cNvSpPr txBox="1"/>
            <p:nvPr/>
          </p:nvSpPr>
          <p:spPr>
            <a:xfrm>
              <a:off x="3281729" y="1903116"/>
              <a:ext cx="1662339" cy="36926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grpSp>
      <p:grpSp>
        <p:nvGrpSpPr>
          <p:cNvPr id="8" name="그룹 115">
            <a:extLst>
              <a:ext uri="{FF2B5EF4-FFF2-40B4-BE49-F238E27FC236}">
                <a16:creationId xmlns:a16="http://schemas.microsoft.com/office/drawing/2014/main" id="{94CADE02-9C2A-0D76-1DDB-6801EEDA590D}"/>
              </a:ext>
            </a:extLst>
          </p:cNvPr>
          <p:cNvGrpSpPr/>
          <p:nvPr/>
        </p:nvGrpSpPr>
        <p:grpSpPr>
          <a:xfrm>
            <a:off x="857092" y="3324812"/>
            <a:ext cx="4682734" cy="1576236"/>
            <a:chOff x="5264993" y="1742869"/>
            <a:chExt cx="4718651" cy="1575967"/>
          </a:xfrm>
        </p:grpSpPr>
        <p:sp>
          <p:nvSpPr>
            <p:cNvPr id="33" name="Rounded Rectangle 8">
              <a:extLst>
                <a:ext uri="{FF2B5EF4-FFF2-40B4-BE49-F238E27FC236}">
                  <a16:creationId xmlns:a16="http://schemas.microsoft.com/office/drawing/2014/main" id="{C54B858B-ACBD-1EE0-FB77-0CCAAD4A7A84}"/>
                </a:ext>
              </a:extLst>
            </p:cNvPr>
            <p:cNvSpPr/>
            <p:nvPr/>
          </p:nvSpPr>
          <p:spPr>
            <a:xfrm>
              <a:off x="6072949" y="2180083"/>
              <a:ext cx="3910695" cy="1120231"/>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2" name="Rounded Rectangle 7">
              <a:extLst>
                <a:ext uri="{FF2B5EF4-FFF2-40B4-BE49-F238E27FC236}">
                  <a16:creationId xmlns:a16="http://schemas.microsoft.com/office/drawing/2014/main" id="{11C26C3A-20FF-FEA8-6797-7C16A07685F5}"/>
                </a:ext>
              </a:extLst>
            </p:cNvPr>
            <p:cNvSpPr/>
            <p:nvPr/>
          </p:nvSpPr>
          <p:spPr>
            <a:xfrm>
              <a:off x="5264993" y="1742869"/>
              <a:ext cx="1353312" cy="703968"/>
            </a:xfrm>
            <a:prstGeom prst="roundRect">
              <a:avLst/>
            </a:prstGeom>
            <a:solidFill>
              <a:srgbClr val="716EC2"/>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4" name="TextBox 33">
              <a:extLst>
                <a:ext uri="{FF2B5EF4-FFF2-40B4-BE49-F238E27FC236}">
                  <a16:creationId xmlns:a16="http://schemas.microsoft.com/office/drawing/2014/main" id="{FB606455-29AA-6B92-5ECA-8DF2607ACB94}"/>
                </a:ext>
              </a:extLst>
            </p:cNvPr>
            <p:cNvSpPr txBox="1"/>
            <p:nvPr/>
          </p:nvSpPr>
          <p:spPr>
            <a:xfrm>
              <a:off x="6604090" y="2303347"/>
              <a:ext cx="3379554" cy="10154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Roboto"/>
                  <a:ea typeface="Roboto" panose="02000000000000000000" pitchFamily="2" charset="0"/>
                  <a:cs typeface="Times New Roman" panose="02020603050405020304" pitchFamily="18" charset="0"/>
                </a:rPr>
                <a:t>Liên kết các biểu biện của khung NLS với YCCĐ tương ứng trong CT môn học</a:t>
              </a:r>
            </a:p>
          </p:txBody>
        </p:sp>
      </p:grpSp>
      <p:grpSp>
        <p:nvGrpSpPr>
          <p:cNvPr id="9" name="그룹 124">
            <a:extLst>
              <a:ext uri="{FF2B5EF4-FFF2-40B4-BE49-F238E27FC236}">
                <a16:creationId xmlns:a16="http://schemas.microsoft.com/office/drawing/2014/main" id="{EC2CE368-FD97-AB10-D0F8-E368747BD172}"/>
              </a:ext>
            </a:extLst>
          </p:cNvPr>
          <p:cNvGrpSpPr/>
          <p:nvPr/>
        </p:nvGrpSpPr>
        <p:grpSpPr>
          <a:xfrm>
            <a:off x="6652176" y="4222005"/>
            <a:ext cx="4649684" cy="1206566"/>
            <a:chOff x="7743152" y="1742870"/>
            <a:chExt cx="4685347" cy="1206361"/>
          </a:xfrm>
        </p:grpSpPr>
        <p:sp>
          <p:nvSpPr>
            <p:cNvPr id="30" name="Rounded Rectangle 12">
              <a:extLst>
                <a:ext uri="{FF2B5EF4-FFF2-40B4-BE49-F238E27FC236}">
                  <a16:creationId xmlns:a16="http://schemas.microsoft.com/office/drawing/2014/main" id="{504138B2-68F8-395E-6EB5-4F89397133B4}"/>
                </a:ext>
              </a:extLst>
            </p:cNvPr>
            <p:cNvSpPr/>
            <p:nvPr/>
          </p:nvSpPr>
          <p:spPr>
            <a:xfrm>
              <a:off x="8684548" y="2216375"/>
              <a:ext cx="3743951" cy="732856"/>
            </a:xfrm>
            <a:prstGeom prst="roundRect">
              <a:avLst/>
            </a:prstGeom>
            <a:solidFill>
              <a:sysClr val="window" lastClr="FFFFFF"/>
            </a:solidFill>
            <a:ln w="63500" cap="flat" cmpd="sng" algn="ctr">
              <a:solidFill>
                <a:srgbClr val="9362B7"/>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9" name="Rounded Rectangle 11">
              <a:extLst>
                <a:ext uri="{FF2B5EF4-FFF2-40B4-BE49-F238E27FC236}">
                  <a16:creationId xmlns:a16="http://schemas.microsoft.com/office/drawing/2014/main" id="{57CA0415-72E4-DF44-CA99-B1419550EE88}"/>
                </a:ext>
              </a:extLst>
            </p:cNvPr>
            <p:cNvSpPr/>
            <p:nvPr/>
          </p:nvSpPr>
          <p:spPr>
            <a:xfrm>
              <a:off x="7743152" y="1742870"/>
              <a:ext cx="1353312" cy="703968"/>
            </a:xfrm>
            <a:prstGeom prst="roundRect">
              <a:avLst/>
            </a:prstGeom>
            <a:solidFill>
              <a:srgbClr val="9362B7"/>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1" name="TextBox 30">
              <a:extLst>
                <a:ext uri="{FF2B5EF4-FFF2-40B4-BE49-F238E27FC236}">
                  <a16:creationId xmlns:a16="http://schemas.microsoft.com/office/drawing/2014/main" id="{EAE6E89C-60E6-E0B9-6929-6853E5FDEFF0}"/>
                </a:ext>
              </a:extLst>
            </p:cNvPr>
            <p:cNvSpPr txBox="1"/>
            <p:nvPr/>
          </p:nvSpPr>
          <p:spPr>
            <a:xfrm>
              <a:off x="9056325" y="2228920"/>
              <a:ext cx="3372174" cy="707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Roboto"/>
                  <a:ea typeface="Roboto" panose="02000000000000000000" pitchFamily="2" charset="0"/>
                  <a:cs typeface="Times New Roman" panose="02020603050405020304" pitchFamily="18" charset="0"/>
                </a:rPr>
                <a:t>Xác định năng lực số cần tích hợp trong KHDH</a:t>
              </a:r>
            </a:p>
          </p:txBody>
        </p:sp>
      </p:grpSp>
      <p:grpSp>
        <p:nvGrpSpPr>
          <p:cNvPr id="11" name="그룹 134">
            <a:extLst>
              <a:ext uri="{FF2B5EF4-FFF2-40B4-BE49-F238E27FC236}">
                <a16:creationId xmlns:a16="http://schemas.microsoft.com/office/drawing/2014/main" id="{1FC0D22A-34B9-380A-4D4A-36B1FB7D5C32}"/>
              </a:ext>
            </a:extLst>
          </p:cNvPr>
          <p:cNvGrpSpPr/>
          <p:nvPr/>
        </p:nvGrpSpPr>
        <p:grpSpPr>
          <a:xfrm>
            <a:off x="844094" y="1741737"/>
            <a:ext cx="4897429" cy="1142986"/>
            <a:chOff x="398069" y="1804261"/>
            <a:chExt cx="4934996" cy="1142790"/>
          </a:xfrm>
        </p:grpSpPr>
        <p:sp>
          <p:nvSpPr>
            <p:cNvPr id="26" name="Rounded Rectangle 4">
              <a:extLst>
                <a:ext uri="{FF2B5EF4-FFF2-40B4-BE49-F238E27FC236}">
                  <a16:creationId xmlns:a16="http://schemas.microsoft.com/office/drawing/2014/main" id="{805B486A-BA54-6C74-9661-3CFBABCEE53C}"/>
                </a:ext>
              </a:extLst>
            </p:cNvPr>
            <p:cNvSpPr/>
            <p:nvPr/>
          </p:nvSpPr>
          <p:spPr>
            <a:xfrm>
              <a:off x="1203955" y="2277209"/>
              <a:ext cx="4129110" cy="669842"/>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5" name="Rounded Rectangle 3">
              <a:extLst>
                <a:ext uri="{FF2B5EF4-FFF2-40B4-BE49-F238E27FC236}">
                  <a16:creationId xmlns:a16="http://schemas.microsoft.com/office/drawing/2014/main" id="{C148F86B-BE13-D68B-0D0F-5E1001B3FE52}"/>
                </a:ext>
              </a:extLst>
            </p:cNvPr>
            <p:cNvSpPr/>
            <p:nvPr/>
          </p:nvSpPr>
          <p:spPr>
            <a:xfrm>
              <a:off x="398069" y="1804261"/>
              <a:ext cx="1352107" cy="707765"/>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7" name="TextBox 26">
              <a:extLst>
                <a:ext uri="{FF2B5EF4-FFF2-40B4-BE49-F238E27FC236}">
                  <a16:creationId xmlns:a16="http://schemas.microsoft.com/office/drawing/2014/main" id="{84AD2F6D-1FA2-244A-FE3F-31B98DC6CA1F}"/>
                </a:ext>
              </a:extLst>
            </p:cNvPr>
            <p:cNvSpPr txBox="1"/>
            <p:nvPr/>
          </p:nvSpPr>
          <p:spPr>
            <a:xfrm>
              <a:off x="447845" y="1944561"/>
              <a:ext cx="999839" cy="40004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28" name="TextBox 27">
              <a:extLst>
                <a:ext uri="{FF2B5EF4-FFF2-40B4-BE49-F238E27FC236}">
                  <a16:creationId xmlns:a16="http://schemas.microsoft.com/office/drawing/2014/main" id="{E138CAFE-45A8-2E78-66AC-9778868D5475}"/>
                </a:ext>
              </a:extLst>
            </p:cNvPr>
            <p:cNvSpPr txBox="1"/>
            <p:nvPr/>
          </p:nvSpPr>
          <p:spPr>
            <a:xfrm>
              <a:off x="1533496" y="2441849"/>
              <a:ext cx="3799569" cy="4000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Nghiên</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cứu</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khung</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năng</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lực</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số</a:t>
              </a:r>
              <a:endPar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grpSp>
      <p:sp>
        <p:nvSpPr>
          <p:cNvPr id="16" name="TextBox 15">
            <a:extLst>
              <a:ext uri="{FF2B5EF4-FFF2-40B4-BE49-F238E27FC236}">
                <a16:creationId xmlns:a16="http://schemas.microsoft.com/office/drawing/2014/main" id="{BA12AB27-2ED5-A0CF-6182-4B3A8F384557}"/>
              </a:ext>
            </a:extLst>
          </p:cNvPr>
          <p:cNvSpPr txBox="1"/>
          <p:nvPr/>
        </p:nvSpPr>
        <p:spPr>
          <a:xfrm>
            <a:off x="906434" y="3462958"/>
            <a:ext cx="992228" cy="40011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7" name="TextBox 16">
            <a:extLst>
              <a:ext uri="{FF2B5EF4-FFF2-40B4-BE49-F238E27FC236}">
                <a16:creationId xmlns:a16="http://schemas.microsoft.com/office/drawing/2014/main" id="{9027E4F9-8623-DD88-AC59-82D378899478}"/>
              </a:ext>
            </a:extLst>
          </p:cNvPr>
          <p:cNvSpPr txBox="1"/>
          <p:nvPr/>
        </p:nvSpPr>
        <p:spPr>
          <a:xfrm>
            <a:off x="6679261" y="4381395"/>
            <a:ext cx="992228" cy="40011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9" name="TextBox 18">
            <a:extLst>
              <a:ext uri="{FF2B5EF4-FFF2-40B4-BE49-F238E27FC236}">
                <a16:creationId xmlns:a16="http://schemas.microsoft.com/office/drawing/2014/main" id="{320A5EC2-9EFE-22CC-1177-763795E9EDA4}"/>
              </a:ext>
            </a:extLst>
          </p:cNvPr>
          <p:cNvSpPr txBox="1"/>
          <p:nvPr/>
        </p:nvSpPr>
        <p:spPr>
          <a:xfrm>
            <a:off x="6652174" y="2641949"/>
            <a:ext cx="992228" cy="40011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41" name="Rectangle 40">
            <a:extLst>
              <a:ext uri="{FF2B5EF4-FFF2-40B4-BE49-F238E27FC236}">
                <a16:creationId xmlns:a16="http://schemas.microsoft.com/office/drawing/2014/main" id="{D2D2ED0D-316F-8A6D-7DB9-1CA70246145C}"/>
              </a:ext>
            </a:extLst>
          </p:cNvPr>
          <p:cNvSpPr/>
          <p:nvPr/>
        </p:nvSpPr>
        <p:spPr>
          <a:xfrm>
            <a:off x="1752086" y="1727141"/>
            <a:ext cx="47961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dist="38100" dir="2700000" algn="tl" rotWithShape="0">
                    <a:srgbClr val="ED7D31"/>
                  </a:outerShdw>
                </a:effectLst>
                <a:uLnTx/>
                <a:uFillTx/>
                <a:latin typeface="Roboto" panose="02000000000000000000" pitchFamily="2" charset="0"/>
                <a:ea typeface="Roboto" panose="02000000000000000000" pitchFamily="2" charset="0"/>
                <a:cs typeface="+mn-cs"/>
              </a:rPr>
              <a:t>1</a:t>
            </a:r>
          </a:p>
        </p:txBody>
      </p:sp>
      <p:sp>
        <p:nvSpPr>
          <p:cNvPr id="42" name="Rectangle 41">
            <a:extLst>
              <a:ext uri="{FF2B5EF4-FFF2-40B4-BE49-F238E27FC236}">
                <a16:creationId xmlns:a16="http://schemas.microsoft.com/office/drawing/2014/main" id="{7DFDD9FF-9946-01D7-438E-6CFA9A355F9E}"/>
              </a:ext>
            </a:extLst>
          </p:cNvPr>
          <p:cNvSpPr/>
          <p:nvPr/>
        </p:nvSpPr>
        <p:spPr>
          <a:xfrm>
            <a:off x="7480782" y="2486856"/>
            <a:ext cx="47961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dist="38100" dir="2700000" algn="tl" rotWithShape="0">
                    <a:srgbClr val="ED7D31"/>
                  </a:outerShdw>
                </a:effectLst>
                <a:uLnTx/>
                <a:uFillTx/>
                <a:latin typeface="Roboto" panose="02000000000000000000" pitchFamily="2" charset="0"/>
                <a:ea typeface="Roboto" panose="02000000000000000000" pitchFamily="2" charset="0"/>
                <a:cs typeface="+mn-cs"/>
              </a:rPr>
              <a:t>2</a:t>
            </a:r>
          </a:p>
        </p:txBody>
      </p:sp>
      <p:sp>
        <p:nvSpPr>
          <p:cNvPr id="43" name="Rectangle 42">
            <a:extLst>
              <a:ext uri="{FF2B5EF4-FFF2-40B4-BE49-F238E27FC236}">
                <a16:creationId xmlns:a16="http://schemas.microsoft.com/office/drawing/2014/main" id="{7837C567-224D-D467-E7E8-EE661B8910CA}"/>
              </a:ext>
            </a:extLst>
          </p:cNvPr>
          <p:cNvSpPr/>
          <p:nvPr/>
        </p:nvSpPr>
        <p:spPr>
          <a:xfrm>
            <a:off x="1719373" y="3326969"/>
            <a:ext cx="47961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dist="38100" dir="2700000" algn="tl" rotWithShape="0">
                    <a:srgbClr val="ED7D31"/>
                  </a:outerShdw>
                </a:effectLst>
                <a:uLnTx/>
                <a:uFillTx/>
                <a:latin typeface="Roboto" panose="02000000000000000000" pitchFamily="2" charset="0"/>
                <a:ea typeface="Roboto" panose="02000000000000000000" pitchFamily="2" charset="0"/>
                <a:cs typeface="+mn-cs"/>
              </a:rPr>
              <a:t>3</a:t>
            </a:r>
          </a:p>
        </p:txBody>
      </p:sp>
      <p:sp>
        <p:nvSpPr>
          <p:cNvPr id="44" name="Rectangle 43">
            <a:extLst>
              <a:ext uri="{FF2B5EF4-FFF2-40B4-BE49-F238E27FC236}">
                <a16:creationId xmlns:a16="http://schemas.microsoft.com/office/drawing/2014/main" id="{969B4175-ABCE-8C83-73E8-2FCE72FDF7DA}"/>
              </a:ext>
            </a:extLst>
          </p:cNvPr>
          <p:cNvSpPr/>
          <p:nvPr/>
        </p:nvSpPr>
        <p:spPr>
          <a:xfrm>
            <a:off x="7522655" y="4245406"/>
            <a:ext cx="47961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dist="38100" dir="2700000" algn="tl" rotWithShape="0">
                    <a:srgbClr val="ED7D31"/>
                  </a:outerShdw>
                </a:effectLst>
                <a:uLnTx/>
                <a:uFillTx/>
                <a:latin typeface="Roboto" panose="02000000000000000000" pitchFamily="2" charset="0"/>
                <a:ea typeface="Roboto" panose="02000000000000000000" pitchFamily="2" charset="0"/>
                <a:cs typeface="+mn-cs"/>
              </a:rPr>
              <a:t>4</a:t>
            </a:r>
          </a:p>
        </p:txBody>
      </p:sp>
    </p:spTree>
    <p:extLst>
      <p:ext uri="{BB962C8B-B14F-4D97-AF65-F5344CB8AC3E}">
        <p14:creationId xmlns:p14="http://schemas.microsoft.com/office/powerpoint/2010/main" val="2716409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그룹 134">
            <a:extLst>
              <a:ext uri="{FF2B5EF4-FFF2-40B4-BE49-F238E27FC236}">
                <a16:creationId xmlns:a16="http://schemas.microsoft.com/office/drawing/2014/main" id="{6AADC5F5-DE2C-49C2-98A4-B78804E1AF35}"/>
              </a:ext>
            </a:extLst>
          </p:cNvPr>
          <p:cNvGrpSpPr/>
          <p:nvPr/>
        </p:nvGrpSpPr>
        <p:grpSpPr>
          <a:xfrm>
            <a:off x="355601" y="1651000"/>
            <a:ext cx="2830361" cy="1778000"/>
            <a:chOff x="326708" y="1931217"/>
            <a:chExt cx="2830361" cy="1717129"/>
          </a:xfrm>
        </p:grpSpPr>
        <p:sp>
          <p:nvSpPr>
            <p:cNvPr id="11" name="Rounded Rectangle 3">
              <a:extLst>
                <a:ext uri="{FF2B5EF4-FFF2-40B4-BE49-F238E27FC236}">
                  <a16:creationId xmlns:a16="http://schemas.microsoft.com/office/drawing/2014/main" id="{FA2EEC00-CEC3-4883-9C4D-E0E5830E3098}"/>
                </a:ext>
              </a:extLst>
            </p:cNvPr>
            <p:cNvSpPr/>
            <p:nvPr/>
          </p:nvSpPr>
          <p:spPr>
            <a:xfrm>
              <a:off x="326708" y="1931217"/>
              <a:ext cx="1728000" cy="1008112"/>
            </a:xfrm>
            <a:prstGeom prst="roundRect">
              <a:avLst/>
            </a:prstGeom>
            <a:solidFill>
              <a:srgbClr val="0680C3"/>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2" name="Rounded Rectangle 4">
              <a:extLst>
                <a:ext uri="{FF2B5EF4-FFF2-40B4-BE49-F238E27FC236}">
                  <a16:creationId xmlns:a16="http://schemas.microsoft.com/office/drawing/2014/main" id="{4DAC078C-DEE0-4F4D-9948-7F6478FFB066}"/>
                </a:ext>
              </a:extLst>
            </p:cNvPr>
            <p:cNvSpPr/>
            <p:nvPr/>
          </p:nvSpPr>
          <p:spPr>
            <a:xfrm>
              <a:off x="567495" y="2624432"/>
              <a:ext cx="2589574" cy="1023914"/>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623303C9-8A1F-4E2F-A606-4BEEC23189B8}"/>
                </a:ext>
              </a:extLst>
            </p:cNvPr>
            <p:cNvSpPr txBox="1"/>
            <p:nvPr/>
          </p:nvSpPr>
          <p:spPr>
            <a:xfrm>
              <a:off x="567495" y="2138512"/>
              <a:ext cx="999839" cy="406166"/>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ko-KR" sz="2133"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67"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67"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4" name="TextBox 13">
              <a:extLst>
                <a:ext uri="{FF2B5EF4-FFF2-40B4-BE49-F238E27FC236}">
                  <a16:creationId xmlns:a16="http://schemas.microsoft.com/office/drawing/2014/main" id="{8DFBABE2-F9CB-4B14-95F4-CAF7B6BDB504}"/>
                </a:ext>
              </a:extLst>
            </p:cNvPr>
            <p:cNvSpPr txBox="1"/>
            <p:nvPr/>
          </p:nvSpPr>
          <p:spPr>
            <a:xfrm>
              <a:off x="741294" y="2819741"/>
              <a:ext cx="2415775" cy="683651"/>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Nghiên</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cứu</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khung</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năng</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lực</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số</a:t>
              </a:r>
              <a:endParaRPr kumimoji="0" lang="ko-KR" altLang="en-US" sz="2000" b="1" i="0" u="none" strike="noStrike" kern="0" cap="none" spc="0" normalizeH="0" baseline="0" noProof="0" dirty="0">
                <a:ln>
                  <a:noFill/>
                </a:ln>
                <a:solidFill>
                  <a:prstClr val="black"/>
                </a:solidFill>
                <a:effectLst/>
                <a:uLnTx/>
                <a:uFillTx/>
                <a:latin typeface="Roboto" panose="02000000000000000000" pitchFamily="2" charset="0"/>
                <a:ea typeface="맑은 고딕" panose="020B0503020000020004" pitchFamily="34" charset="-127"/>
                <a:cs typeface="Times New Roman" panose="02020603050405020304" pitchFamily="18" charset="0"/>
              </a:endParaRPr>
            </a:p>
          </p:txBody>
        </p:sp>
      </p:grpSp>
      <p:sp>
        <p:nvSpPr>
          <p:cNvPr id="16" name="Rectangle 15">
            <a:extLst>
              <a:ext uri="{FF2B5EF4-FFF2-40B4-BE49-F238E27FC236}">
                <a16:creationId xmlns:a16="http://schemas.microsoft.com/office/drawing/2014/main" id="{2CA89F11-E4B7-498B-909E-F0D2267B5010}"/>
              </a:ext>
            </a:extLst>
          </p:cNvPr>
          <p:cNvSpPr/>
          <p:nvPr/>
        </p:nvSpPr>
        <p:spPr>
          <a:xfrm>
            <a:off x="1526041" y="1752601"/>
            <a:ext cx="387607"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noFill/>
                  <a:prstDash val="solid"/>
                </a:ln>
                <a:solidFill>
                  <a:srgbClr val="FFFFFF"/>
                </a:solidFill>
                <a:effectLst>
                  <a:outerShdw dist="38100" dir="2700000" algn="tl" rotWithShape="0">
                    <a:srgbClr val="07A398"/>
                  </a:outerShdw>
                </a:effectLst>
                <a:uLnTx/>
                <a:uFillTx/>
                <a:latin typeface="Roboto" panose="02000000000000000000" pitchFamily="2" charset="0"/>
                <a:ea typeface="Roboto" panose="02000000000000000000" pitchFamily="2" charset="0"/>
                <a:cs typeface="+mn-cs"/>
              </a:rPr>
              <a:t>1</a:t>
            </a:r>
          </a:p>
        </p:txBody>
      </p:sp>
      <p:sp>
        <p:nvSpPr>
          <p:cNvPr id="6" name="Title 1">
            <a:extLst>
              <a:ext uri="{FF2B5EF4-FFF2-40B4-BE49-F238E27FC236}">
                <a16:creationId xmlns:a16="http://schemas.microsoft.com/office/drawing/2014/main" id="{306AA6B5-BA94-4A41-A108-64C9BC16B399}"/>
              </a:ext>
            </a:extLst>
          </p:cNvPr>
          <p:cNvSpPr>
            <a:spLocks noGrp="1"/>
          </p:cNvSpPr>
          <p:nvPr>
            <p:ph type="title"/>
          </p:nvPr>
        </p:nvSpPr>
        <p:spPr>
          <a:xfrm>
            <a:off x="801654" y="-84901"/>
            <a:ext cx="10822252" cy="1325563"/>
          </a:xfrm>
        </p:spPr>
        <p:txBody>
          <a:bodyPr>
            <a:noAutofit/>
          </a:bodyPr>
          <a:lstStyle/>
          <a:p>
            <a:r>
              <a:rPr lang="en-US" sz="3200" b="1" dirty="0">
                <a:solidFill>
                  <a:srgbClr val="2F5597"/>
                </a:solidFill>
                <a:ea typeface="Roboto" panose="02000000000000000000" pitchFamily="2" charset="0"/>
              </a:rPr>
              <a:t>Quy </a:t>
            </a:r>
            <a:r>
              <a:rPr lang="en-US" sz="3200" b="1" dirty="0" err="1">
                <a:solidFill>
                  <a:srgbClr val="2F5597"/>
                </a:solidFill>
                <a:ea typeface="Roboto" panose="02000000000000000000" pitchFamily="2" charset="0"/>
              </a:rPr>
              <a:t>trình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xây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dựng</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kế</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hoạch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dạy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của</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tổ</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chuyên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các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khác</a:t>
            </a:r>
            <a:r>
              <a:rPr lang="en-US" sz="3200" b="1" dirty="0">
                <a:solidFill>
                  <a:srgbClr val="2F5597"/>
                </a:solidFill>
                <a:ea typeface="Roboto" panose="02000000000000000000" pitchFamily="2" charset="0"/>
              </a:rPr>
              <a:t>)</a:t>
            </a:r>
          </a:p>
        </p:txBody>
      </p:sp>
      <p:graphicFrame>
        <p:nvGraphicFramePr>
          <p:cNvPr id="5" name="Table 4">
            <a:extLst>
              <a:ext uri="{FF2B5EF4-FFF2-40B4-BE49-F238E27FC236}">
                <a16:creationId xmlns:a16="http://schemas.microsoft.com/office/drawing/2014/main" id="{AF2E32CB-9EB9-DE42-3C8F-5D928265E868}"/>
              </a:ext>
            </a:extLst>
          </p:cNvPr>
          <p:cNvGraphicFramePr>
            <a:graphicFrameLocks noGrp="1"/>
          </p:cNvGraphicFramePr>
          <p:nvPr>
            <p:extLst>
              <p:ext uri="{D42A27DB-BD31-4B8C-83A1-F6EECF244321}">
                <p14:modId xmlns:p14="http://schemas.microsoft.com/office/powerpoint/2010/main" val="1221445594"/>
              </p:ext>
            </p:extLst>
          </p:nvPr>
        </p:nvGraphicFramePr>
        <p:xfrm>
          <a:off x="4636407" y="1865643"/>
          <a:ext cx="6314297" cy="4251486"/>
        </p:xfrm>
        <a:graphic>
          <a:graphicData uri="http://schemas.openxmlformats.org/drawingml/2006/table">
            <a:tbl>
              <a:tblPr bandRow="1"/>
              <a:tblGrid>
                <a:gridCol w="6314297">
                  <a:extLst>
                    <a:ext uri="{9D8B030D-6E8A-4147-A177-3AD203B41FA5}">
                      <a16:colId xmlns:a16="http://schemas.microsoft.com/office/drawing/2014/main" val="644859299"/>
                    </a:ext>
                  </a:extLst>
                </a:gridCol>
              </a:tblGrid>
              <a:tr h="24223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700" b="1" kern="1200" dirty="0">
                          <a:solidFill>
                            <a:srgbClr val="000000"/>
                          </a:solidFill>
                          <a:effectLst/>
                          <a:latin typeface="+mn-lt"/>
                          <a:ea typeface="Times New Roman" panose="02020603050405020304" pitchFamily="18" charset="0"/>
                          <a:cs typeface="+mn-cs"/>
                        </a:rPr>
                        <a:t>L10-L11-L12 (NC1)</a:t>
                      </a:r>
                      <a:endParaRPr lang="en-US" sz="1700" kern="1200" dirty="0">
                        <a:solidFill>
                          <a:srgbClr val="000000"/>
                        </a:solidFill>
                        <a:effectLst/>
                        <a:latin typeface="+mn-lt"/>
                        <a:ea typeface="Times New Roman" panose="02020603050405020304" pitchFamily="18"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89220082"/>
                  </a:ext>
                </a:extLst>
              </a:tr>
              <a:tr h="25648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800" b="1" kern="1200" dirty="0">
                          <a:solidFill>
                            <a:srgbClr val="000000"/>
                          </a:solidFill>
                          <a:effectLst/>
                          <a:latin typeface="+mn-lt"/>
                          <a:ea typeface="Times New Roman" panose="02020603050405020304" pitchFamily="18" charset="0"/>
                          <a:cs typeface="+mn-cs"/>
                        </a:rPr>
                        <a:t>1. Khai thác dữ liệu và thông tin</a:t>
                      </a:r>
                      <a:endParaRPr lang="en-US"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1"/>
                    </a:solidFill>
                  </a:tcPr>
                </a:tc>
                <a:extLst>
                  <a:ext uri="{0D108BD9-81ED-4DB2-BD59-A6C34878D82A}">
                    <a16:rowId xmlns:a16="http://schemas.microsoft.com/office/drawing/2014/main" val="1128180435"/>
                  </a:ext>
                </a:extLst>
              </a:tr>
              <a:tr h="294649">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vi-VN" sz="1700" b="1" kern="1200" dirty="0">
                          <a:solidFill>
                            <a:srgbClr val="000000"/>
                          </a:solidFill>
                          <a:effectLst/>
                          <a:latin typeface="+mn-lt"/>
                          <a:ea typeface="Times New Roman" panose="02020603050405020304" pitchFamily="18" charset="0"/>
                          <a:cs typeface="+mn-cs"/>
                        </a:rPr>
                        <a:t>1.1. Duyệt, tìm kiếm và lọc dữ liệu, thông tin và nội dung số</a:t>
                      </a:r>
                      <a:endParaRPr lang="en-US" sz="1600"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81142062"/>
                  </a:ext>
                </a:extLst>
              </a:tr>
              <a:tr h="1538885">
                <a:tc>
                  <a:txBody>
                    <a:bodyPr/>
                    <a:lstStyle/>
                    <a:p>
                      <a:pPr algn="just"/>
                      <a:r>
                        <a:rPr lang="en-US" sz="1800" kern="1200" dirty="0">
                          <a:solidFill>
                            <a:schemeClr val="tx1"/>
                          </a:solidFill>
                          <a:effectLst/>
                          <a:latin typeface="+mn-lt"/>
                          <a:ea typeface="+mn-ea"/>
                          <a:cs typeface="+mn-cs"/>
                        </a:rPr>
                        <a:t>a-</a:t>
                      </a:r>
                      <a:r>
                        <a:rPr lang="vi-VN" sz="1800" kern="1200" dirty="0">
                          <a:solidFill>
                            <a:schemeClr val="tx1"/>
                          </a:solidFill>
                          <a:effectLst/>
                          <a:latin typeface="+mn-lt"/>
                          <a:ea typeface="+mn-ea"/>
                          <a:cs typeface="+mn-cs"/>
                        </a:rPr>
                        <a:t>Đáp ứng được nhu cầu thông tin,</a:t>
                      </a:r>
                      <a:endParaRPr lang="en-VN" sz="1800" kern="1200" dirty="0">
                        <a:solidFill>
                          <a:schemeClr val="tx1"/>
                        </a:solidFill>
                        <a:effectLst/>
                        <a:latin typeface="+mn-lt"/>
                        <a:ea typeface="+mn-ea"/>
                        <a:cs typeface="+mn-cs"/>
                      </a:endParaRPr>
                    </a:p>
                    <a:p>
                      <a:pPr algn="just"/>
                      <a:r>
                        <a:rPr lang="en-US" sz="1800" kern="1200" dirty="0">
                          <a:solidFill>
                            <a:schemeClr val="tx1"/>
                          </a:solidFill>
                          <a:effectLst/>
                          <a:latin typeface="+mn-lt"/>
                          <a:ea typeface="+mn-ea"/>
                          <a:cs typeface="+mn-cs"/>
                        </a:rPr>
                        <a:t>b-</a:t>
                      </a:r>
                      <a:r>
                        <a:rPr lang="vi-VN" sz="1800" kern="1200" dirty="0">
                          <a:solidFill>
                            <a:schemeClr val="tx1"/>
                          </a:solidFill>
                          <a:effectLst/>
                          <a:latin typeface="+mn-lt"/>
                          <a:ea typeface="+mn-ea"/>
                          <a:cs typeface="+mn-cs"/>
                        </a:rPr>
                        <a:t>Áp dụng được kỹ thuật tìm kiếm để lấy được dữ liệu, thông tin và nội dung trong môi trường số,</a:t>
                      </a:r>
                      <a:endParaRPr lang="en-VN" sz="1800" kern="1200" dirty="0">
                        <a:solidFill>
                          <a:schemeClr val="tx1"/>
                        </a:solidFill>
                        <a:effectLst/>
                        <a:latin typeface="+mn-lt"/>
                        <a:ea typeface="+mn-ea"/>
                        <a:cs typeface="+mn-cs"/>
                      </a:endParaRPr>
                    </a:p>
                    <a:p>
                      <a:pPr algn="just"/>
                      <a:r>
                        <a:rPr lang="vi-VN" sz="1800" kern="1200" dirty="0">
                          <a:solidFill>
                            <a:schemeClr val="tx1"/>
                          </a:solidFill>
                          <a:effectLst/>
                          <a:latin typeface="+mn-lt"/>
                          <a:ea typeface="+mn-ea"/>
                          <a:cs typeface="+mn-cs"/>
                        </a:rPr>
                        <a:t>c-Chỉ cho người khác cách truy cập những dữ liệu, thông tin và nội dung này cũng như điều hướng giữa chúng.</a:t>
                      </a:r>
                      <a:endParaRPr lang="en-VN" sz="1800" kern="1200" dirty="0">
                        <a:solidFill>
                          <a:schemeClr val="tx1"/>
                        </a:solidFill>
                        <a:effectLst/>
                        <a:latin typeface="+mn-lt"/>
                        <a:ea typeface="+mn-ea"/>
                        <a:cs typeface="+mn-cs"/>
                      </a:endParaRPr>
                    </a:p>
                    <a:p>
                      <a:pPr algn="just"/>
                      <a:r>
                        <a:rPr lang="en-US" sz="1800" kern="1200" dirty="0">
                          <a:solidFill>
                            <a:schemeClr val="tx1"/>
                          </a:solidFill>
                          <a:effectLst/>
                          <a:latin typeface="+mn-lt"/>
                          <a:ea typeface="+mn-ea"/>
                          <a:cs typeface="+mn-cs"/>
                        </a:rPr>
                        <a:t>d-</a:t>
                      </a:r>
                      <a:r>
                        <a:rPr lang="en-US" sz="1800" kern="1200" dirty="0" err="1">
                          <a:solidFill>
                            <a:schemeClr val="tx1"/>
                          </a:solidFill>
                          <a:effectLst/>
                          <a:latin typeface="+mn-lt"/>
                          <a:ea typeface="+mn-ea"/>
                          <a:cs typeface="+mn-cs"/>
                        </a:rPr>
                        <a:t>Tự</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đề</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xuất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chiến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tìm</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kiếm</a:t>
                      </a:r>
                      <a:r>
                        <a:rPr lang="en-US" sz="1800" kern="1200" dirty="0">
                          <a:solidFill>
                            <a:schemeClr val="tx1"/>
                          </a:solidFill>
                          <a:effectLst/>
                          <a:latin typeface="+mn-lt"/>
                          <a:ea typeface="+mn-ea"/>
                          <a:cs typeface="+mn-cs"/>
                        </a:rPr>
                        <a:t>.</a:t>
                      </a:r>
                      <a:endParaRPr lang="en-US" sz="1600" dirty="0">
                        <a:solidFill>
                          <a:srgbClr val="0000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67369163"/>
                  </a:ext>
                </a:extLst>
              </a:tr>
              <a:tr h="374842">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1.2. </a:t>
                      </a:r>
                      <a:r>
                        <a:rPr lang="en-US" sz="1800" b="1" kern="1200" dirty="0" err="1">
                          <a:solidFill>
                            <a:schemeClr val="tx1"/>
                          </a:solidFill>
                          <a:effectLst/>
                          <a:latin typeface="+mn-lt"/>
                          <a:ea typeface="+mn-ea"/>
                          <a:cs typeface="+mn-cs"/>
                        </a:rPr>
                        <a:t>Đánh</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giá</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dữ</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liệu</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thông</a:t>
                      </a:r>
                      <a:r>
                        <a:rPr lang="en-US" sz="1800" b="1" kern="1200" dirty="0">
                          <a:solidFill>
                            <a:schemeClr val="tx1"/>
                          </a:solidFill>
                          <a:effectLst/>
                          <a:latin typeface="+mn-lt"/>
                          <a:ea typeface="+mn-ea"/>
                          <a:cs typeface="+mn-cs"/>
                        </a:rPr>
                        <a:t> tin </a:t>
                      </a:r>
                      <a:r>
                        <a:rPr lang="en-US" sz="1800" b="1" kern="1200" dirty="0" err="1">
                          <a:solidFill>
                            <a:schemeClr val="tx1"/>
                          </a:solidFill>
                          <a:effectLst/>
                          <a:latin typeface="+mn-lt"/>
                          <a:ea typeface="+mn-ea"/>
                          <a:cs typeface="+mn-cs"/>
                        </a:rPr>
                        <a:t>và</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nội</a:t>
                      </a:r>
                      <a:r>
                        <a:rPr lang="en-US" sz="1800" b="1" kern="1200" dirty="0">
                          <a:solidFill>
                            <a:schemeClr val="tx1"/>
                          </a:solidFill>
                          <a:effectLst/>
                          <a:latin typeface="+mn-lt"/>
                          <a:ea typeface="+mn-ea"/>
                          <a:cs typeface="+mn-cs"/>
                        </a:rPr>
                        <a:t> dung </a:t>
                      </a:r>
                      <a:r>
                        <a:rPr lang="en-US" sz="1800" b="1" kern="1200" dirty="0" err="1">
                          <a:solidFill>
                            <a:schemeClr val="tx1"/>
                          </a:solidFill>
                          <a:effectLst/>
                          <a:latin typeface="+mn-lt"/>
                          <a:ea typeface="+mn-ea"/>
                          <a:cs typeface="+mn-cs"/>
                        </a:rPr>
                        <a:t>số</a:t>
                      </a:r>
                      <a:r>
                        <a:rPr lang="en-VN" sz="1600" dirty="0">
                          <a:effectLst/>
                        </a:rPr>
                        <a:t> </a:t>
                      </a:r>
                      <a:endParaRPr lang="en-US" sz="1600"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83905412"/>
                  </a:ext>
                </a:extLst>
              </a:tr>
              <a:tr h="1390746">
                <a:tc>
                  <a:txBody>
                    <a:bodyPr/>
                    <a:lstStyle/>
                    <a:p>
                      <a:pPr algn="just"/>
                      <a:r>
                        <a:rPr lang="vi-VN" sz="1800" kern="1200" dirty="0">
                          <a:solidFill>
                            <a:schemeClr val="tx1"/>
                          </a:solidFill>
                          <a:effectLst/>
                          <a:latin typeface="+mn-lt"/>
                          <a:ea typeface="+mn-ea"/>
                          <a:cs typeface="+mn-cs"/>
                        </a:rPr>
                        <a:t>a- Thực hiện đánh giá được độ tin cậy và độ tin cậy của các nguồn dữ liệu, thông tin và nội dung số.</a:t>
                      </a:r>
                      <a:endParaRPr lang="en-VN" sz="1800" kern="1200" dirty="0">
                        <a:solidFill>
                          <a:schemeClr val="tx1"/>
                        </a:solidFill>
                        <a:effectLst/>
                        <a:latin typeface="+mn-lt"/>
                        <a:ea typeface="+mn-ea"/>
                        <a:cs typeface="+mn-cs"/>
                      </a:endParaRPr>
                    </a:p>
                    <a:p>
                      <a:pPr algn="just"/>
                      <a:r>
                        <a:rPr lang="en-US" sz="1800" kern="1200" dirty="0">
                          <a:solidFill>
                            <a:schemeClr val="tx1"/>
                          </a:solidFill>
                          <a:effectLst/>
                          <a:latin typeface="+mn-lt"/>
                          <a:ea typeface="+mn-ea"/>
                          <a:cs typeface="+mn-cs"/>
                        </a:rPr>
                        <a:t>b-Tiến </a:t>
                      </a:r>
                      <a:r>
                        <a:rPr lang="en-US" sz="1800" kern="1200" dirty="0" err="1">
                          <a:solidFill>
                            <a:schemeClr val="tx1"/>
                          </a:solidFill>
                          <a:effectLst/>
                          <a:latin typeface="+mn-lt"/>
                          <a:ea typeface="+mn-ea"/>
                          <a:cs typeface="+mn-cs"/>
                        </a:rPr>
                        <a:t>hành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đánh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giá</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các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dữ</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liệu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thông</a:t>
                      </a:r>
                      <a:r>
                        <a:rPr lang="en-US" sz="1800" kern="1200" dirty="0">
                          <a:solidFill>
                            <a:schemeClr val="tx1"/>
                          </a:solidFill>
                          <a:effectLst/>
                          <a:latin typeface="+mn-lt"/>
                          <a:ea typeface="+mn-ea"/>
                          <a:cs typeface="+mn-cs"/>
                        </a:rPr>
                        <a:t> tin </a:t>
                      </a:r>
                      <a:r>
                        <a:rPr lang="en-US" sz="1800" kern="1200" dirty="0" err="1">
                          <a:solidFill>
                            <a:schemeClr val="tx1"/>
                          </a:solidFill>
                          <a:effectLst/>
                          <a:latin typeface="+mn-lt"/>
                          <a:ea typeface="+mn-ea"/>
                          <a:cs typeface="+mn-cs"/>
                        </a:rPr>
                        <a:t>và</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nội</a:t>
                      </a:r>
                      <a:r>
                        <a:rPr lang="en-US" sz="1800" kern="1200" dirty="0">
                          <a:solidFill>
                            <a:schemeClr val="tx1"/>
                          </a:solidFill>
                          <a:effectLst/>
                          <a:latin typeface="+mn-lt"/>
                          <a:ea typeface="+mn-ea"/>
                          <a:cs typeface="+mn-cs"/>
                        </a:rPr>
                        <a:t> dung </a:t>
                      </a:r>
                      <a:r>
                        <a:rPr lang="en-US" sz="1800" kern="1200" dirty="0" err="1">
                          <a:solidFill>
                            <a:schemeClr val="tx1"/>
                          </a:solidFill>
                          <a:effectLst/>
                          <a:latin typeface="+mn-lt"/>
                          <a:ea typeface="+mn-ea"/>
                          <a:cs typeface="+mn-cs"/>
                        </a:rPr>
                        <a:t>số</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khác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nhau</a:t>
                      </a:r>
                      <a:r>
                        <a:rPr lang="en-US" sz="1800" kern="1200" dirty="0">
                          <a:solidFill>
                            <a:schemeClr val="tx1"/>
                          </a:solidFill>
                          <a:effectLst/>
                          <a:latin typeface="+mn-lt"/>
                          <a:ea typeface="+mn-ea"/>
                          <a:cs typeface="+mn-cs"/>
                        </a:rPr>
                        <a:t>.</a:t>
                      </a:r>
                      <a:r>
                        <a:rPr lang="en-VN" sz="1600" dirty="0">
                          <a:effectLst/>
                        </a:rPr>
                        <a:t> </a:t>
                      </a:r>
                      <a:endParaRPr lang="en-US" sz="1600"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6576843"/>
                  </a:ext>
                </a:extLst>
              </a:tr>
            </a:tbl>
          </a:graphicData>
        </a:graphic>
      </p:graphicFrame>
    </p:spTree>
    <p:extLst>
      <p:ext uri="{BB962C8B-B14F-4D97-AF65-F5344CB8AC3E}">
        <p14:creationId xmlns:p14="http://schemas.microsoft.com/office/powerpoint/2010/main" val="2014119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9008F858-60D0-4409-8062-FC0E66434DC2}"/>
              </a:ext>
            </a:extLst>
          </p:cNvPr>
          <p:cNvSpPr/>
          <p:nvPr/>
        </p:nvSpPr>
        <p:spPr>
          <a:xfrm>
            <a:off x="304800" y="1447800"/>
            <a:ext cx="1353312" cy="1016019"/>
          </a:xfrm>
          <a:prstGeom prst="roundRect">
            <a:avLst/>
          </a:prstGeom>
          <a:solidFill>
            <a:srgbClr val="4A78C6"/>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8" name="Rounded Rectangle 4">
            <a:extLst>
              <a:ext uri="{FF2B5EF4-FFF2-40B4-BE49-F238E27FC236}">
                <a16:creationId xmlns:a16="http://schemas.microsoft.com/office/drawing/2014/main" id="{9B95F010-05E0-4EDB-9E07-169A66AAECBE}"/>
              </a:ext>
            </a:extLst>
          </p:cNvPr>
          <p:cNvSpPr/>
          <p:nvPr/>
        </p:nvSpPr>
        <p:spPr>
          <a:xfrm>
            <a:off x="545587" y="2263138"/>
            <a:ext cx="1353312" cy="2264279"/>
          </a:xfrm>
          <a:prstGeom prst="roundRect">
            <a:avLst/>
          </a:prstGeom>
          <a:solidFill>
            <a:sysClr val="window" lastClr="FFFFFF"/>
          </a:solidFill>
          <a:ln w="63500" cap="flat" cmpd="sng" algn="ctr">
            <a:solidFill>
              <a:srgbClr val="4A78C6"/>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9" name="TextBox 18">
            <a:extLst>
              <a:ext uri="{FF2B5EF4-FFF2-40B4-BE49-F238E27FC236}">
                <a16:creationId xmlns:a16="http://schemas.microsoft.com/office/drawing/2014/main" id="{9BA863B2-A288-490B-AD4E-ED385E865463}"/>
              </a:ext>
            </a:extLst>
          </p:cNvPr>
          <p:cNvSpPr txBox="1"/>
          <p:nvPr/>
        </p:nvSpPr>
        <p:spPr>
          <a:xfrm>
            <a:off x="628905" y="2446122"/>
            <a:ext cx="1269994" cy="1938992"/>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Phân</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tích</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nội</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dung,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YCCĐ</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trong</a:t>
            </a: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môn</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học</a:t>
            </a:r>
            <a:endParaRPr kumimoji="0" lang="ko-KR" altLang="en-US" sz="2000" b="1" i="0" u="none" strike="noStrike" kern="1200" cap="none" spc="0" normalizeH="0" baseline="0" noProof="0" dirty="0">
              <a:ln>
                <a:noFill/>
              </a:ln>
              <a:solidFill>
                <a:prstClr val="black"/>
              </a:solidFill>
              <a:effectLst/>
              <a:uLnTx/>
              <a:uFillTx/>
              <a:latin typeface="Roboto" panose="02000000000000000000" pitchFamily="2" charset="0"/>
              <a:ea typeface="맑은 고딕" panose="020B0503020000020004" pitchFamily="34" charset="-127"/>
              <a:cs typeface="Times New Roman" panose="02020603050405020304" pitchFamily="18" charset="0"/>
            </a:endParaRPr>
          </a:p>
        </p:txBody>
      </p:sp>
      <p:sp>
        <p:nvSpPr>
          <p:cNvPr id="20" name="TextBox 19">
            <a:extLst>
              <a:ext uri="{FF2B5EF4-FFF2-40B4-BE49-F238E27FC236}">
                <a16:creationId xmlns:a16="http://schemas.microsoft.com/office/drawing/2014/main" id="{4BFF98F8-00BC-4BA5-8263-E81B99EBBB6D}"/>
              </a:ext>
            </a:extLst>
          </p:cNvPr>
          <p:cNvSpPr txBox="1"/>
          <p:nvPr/>
        </p:nvSpPr>
        <p:spPr>
          <a:xfrm>
            <a:off x="341865" y="1677769"/>
            <a:ext cx="999839" cy="420564"/>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ko-KR" sz="2133"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67"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67" b="1" i="0" u="none" strike="noStrike" kern="120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21" name="Rectangle 20">
            <a:extLst>
              <a:ext uri="{FF2B5EF4-FFF2-40B4-BE49-F238E27FC236}">
                <a16:creationId xmlns:a16="http://schemas.microsoft.com/office/drawing/2014/main" id="{CDC6EEB7-147C-4B60-9EF4-F78E2CC9DBAF}"/>
              </a:ext>
            </a:extLst>
          </p:cNvPr>
          <p:cNvSpPr/>
          <p:nvPr/>
        </p:nvSpPr>
        <p:spPr>
          <a:xfrm>
            <a:off x="1242921" y="1543447"/>
            <a:ext cx="387607"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noFill/>
                  <a:prstDash val="solid"/>
                </a:ln>
                <a:solidFill>
                  <a:srgbClr val="FFFFFF"/>
                </a:solidFill>
                <a:effectLst>
                  <a:outerShdw dist="38100" dir="2700000" algn="tl" rotWithShape="0">
                    <a:srgbClr val="07A398"/>
                  </a:outerShdw>
                </a:effectLst>
                <a:uLnTx/>
                <a:uFillTx/>
                <a:latin typeface="Roboto" panose="02000000000000000000" pitchFamily="2" charset="0"/>
                <a:ea typeface="Roboto" panose="02000000000000000000" pitchFamily="2" charset="0"/>
                <a:cs typeface="+mn-cs"/>
              </a:rPr>
              <a:t>2</a:t>
            </a:r>
          </a:p>
        </p:txBody>
      </p:sp>
      <p:sp>
        <p:nvSpPr>
          <p:cNvPr id="8" name="Title 1">
            <a:extLst>
              <a:ext uri="{FF2B5EF4-FFF2-40B4-BE49-F238E27FC236}">
                <a16:creationId xmlns:a16="http://schemas.microsoft.com/office/drawing/2014/main" id="{5B72223F-AE9D-B4BD-AF70-8ADFCE1D4CDD}"/>
              </a:ext>
            </a:extLst>
          </p:cNvPr>
          <p:cNvSpPr>
            <a:spLocks noGrp="1"/>
          </p:cNvSpPr>
          <p:nvPr>
            <p:ph type="title"/>
          </p:nvPr>
        </p:nvSpPr>
        <p:spPr>
          <a:xfrm>
            <a:off x="801654" y="-84901"/>
            <a:ext cx="10822252" cy="1325563"/>
          </a:xfrm>
        </p:spPr>
        <p:txBody>
          <a:bodyPr>
            <a:noAutofit/>
          </a:bodyPr>
          <a:lstStyle/>
          <a:p>
            <a:r>
              <a:rPr lang="en-US" sz="3200" b="1" dirty="0">
                <a:solidFill>
                  <a:srgbClr val="2F5597"/>
                </a:solidFill>
                <a:ea typeface="Roboto" panose="02000000000000000000" pitchFamily="2" charset="0"/>
              </a:rPr>
              <a:t>Quy </a:t>
            </a:r>
            <a:r>
              <a:rPr lang="en-US" sz="3200" b="1" dirty="0" err="1">
                <a:solidFill>
                  <a:srgbClr val="2F5597"/>
                </a:solidFill>
                <a:ea typeface="Roboto" panose="02000000000000000000" pitchFamily="2" charset="0"/>
              </a:rPr>
              <a:t>trình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xây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dựng</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kế</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hoạch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dạy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của</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tổ</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chuyên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các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khác</a:t>
            </a:r>
            <a:r>
              <a:rPr lang="en-US" sz="3200" b="1" dirty="0">
                <a:solidFill>
                  <a:srgbClr val="2F5597"/>
                </a:solidFill>
                <a:ea typeface="Roboto" panose="02000000000000000000" pitchFamily="2" charset="0"/>
              </a:rPr>
              <a:t>)</a:t>
            </a:r>
          </a:p>
        </p:txBody>
      </p:sp>
      <p:pic>
        <p:nvPicPr>
          <p:cNvPr id="2" name="Picture 1">
            <a:extLst>
              <a:ext uri="{FF2B5EF4-FFF2-40B4-BE49-F238E27FC236}">
                <a16:creationId xmlns:a16="http://schemas.microsoft.com/office/drawing/2014/main" id="{4408F4F9-BDA4-9909-880E-6283DB89C0DB}"/>
              </a:ext>
            </a:extLst>
          </p:cNvPr>
          <p:cNvPicPr>
            <a:picLocks noChangeAspect="1"/>
          </p:cNvPicPr>
          <p:nvPr/>
        </p:nvPicPr>
        <p:blipFill>
          <a:blip r:embed="rId2"/>
          <a:stretch>
            <a:fillRect/>
          </a:stretch>
        </p:blipFill>
        <p:spPr>
          <a:xfrm>
            <a:off x="2476824" y="1897974"/>
            <a:ext cx="9086271" cy="3389644"/>
          </a:xfrm>
          <a:prstGeom prst="rect">
            <a:avLst/>
          </a:prstGeom>
        </p:spPr>
      </p:pic>
    </p:spTree>
    <p:extLst>
      <p:ext uri="{BB962C8B-B14F-4D97-AF65-F5344CB8AC3E}">
        <p14:creationId xmlns:p14="http://schemas.microsoft.com/office/powerpoint/2010/main" val="271020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9B08DA5A-D19B-4373-AEEA-706109DACD6F}"/>
              </a:ext>
            </a:extLst>
          </p:cNvPr>
          <p:cNvSpPr/>
          <p:nvPr/>
        </p:nvSpPr>
        <p:spPr>
          <a:xfrm>
            <a:off x="563245" y="1372626"/>
            <a:ext cx="1353312" cy="1016018"/>
          </a:xfrm>
          <a:prstGeom prst="roundRect">
            <a:avLst/>
          </a:prstGeom>
          <a:solidFill>
            <a:srgbClr val="716EC2"/>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5" name="Rounded Rectangle 8">
            <a:extLst>
              <a:ext uri="{FF2B5EF4-FFF2-40B4-BE49-F238E27FC236}">
                <a16:creationId xmlns:a16="http://schemas.microsoft.com/office/drawing/2014/main" id="{86FAFCC6-FEE9-41CA-942E-5C819D5425AB}"/>
              </a:ext>
            </a:extLst>
          </p:cNvPr>
          <p:cNvSpPr/>
          <p:nvPr/>
        </p:nvSpPr>
        <p:spPr>
          <a:xfrm>
            <a:off x="804032" y="2187964"/>
            <a:ext cx="1992175" cy="2321382"/>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6" name="TextBox 5">
            <a:extLst>
              <a:ext uri="{FF2B5EF4-FFF2-40B4-BE49-F238E27FC236}">
                <a16:creationId xmlns:a16="http://schemas.microsoft.com/office/drawing/2014/main" id="{EBF54A15-70AE-4D58-B38D-0DF3B2B36C69}"/>
              </a:ext>
            </a:extLst>
          </p:cNvPr>
          <p:cNvSpPr txBox="1"/>
          <p:nvPr/>
        </p:nvSpPr>
        <p:spPr>
          <a:xfrm>
            <a:off x="922739" y="2262577"/>
            <a:ext cx="1873468" cy="2246769"/>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Liên kết các biểu biện của khung NLS với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YCCĐ</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tương</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ứng trong CT môn học</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nếu</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có</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ko-KR" altLang="en-US" sz="2000" b="1" i="0" u="none" strike="noStrike" kern="1200" cap="none" spc="0" normalizeH="0" baseline="0" noProof="0" dirty="0">
              <a:ln>
                <a:noFill/>
              </a:ln>
              <a:solidFill>
                <a:prstClr val="black"/>
              </a:solidFill>
              <a:effectLst/>
              <a:uLnTx/>
              <a:uFillTx/>
              <a:latin typeface="Roboto" panose="02000000000000000000" pitchFamily="2" charset="0"/>
              <a:ea typeface="맑은 고딕" panose="020B0503020000020004" pitchFamily="34" charset="-127"/>
              <a:cs typeface="Times New Roman" panose="02020603050405020304" pitchFamily="18" charset="0"/>
            </a:endParaRPr>
          </a:p>
        </p:txBody>
      </p:sp>
      <p:sp>
        <p:nvSpPr>
          <p:cNvPr id="7" name="TextBox 6">
            <a:extLst>
              <a:ext uri="{FF2B5EF4-FFF2-40B4-BE49-F238E27FC236}">
                <a16:creationId xmlns:a16="http://schemas.microsoft.com/office/drawing/2014/main" id="{E40485E3-A54D-4E43-B978-0F89F7054B21}"/>
              </a:ext>
            </a:extLst>
          </p:cNvPr>
          <p:cNvSpPr txBox="1"/>
          <p:nvPr/>
        </p:nvSpPr>
        <p:spPr>
          <a:xfrm>
            <a:off x="634843" y="1602595"/>
            <a:ext cx="999839" cy="420564"/>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ko-KR" sz="2133"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67"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67" b="1" i="0" u="none" strike="noStrike" kern="120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8" name="Rectangle 7">
            <a:extLst>
              <a:ext uri="{FF2B5EF4-FFF2-40B4-BE49-F238E27FC236}">
                <a16:creationId xmlns:a16="http://schemas.microsoft.com/office/drawing/2014/main" id="{B8F8CCD0-9FC9-4405-A1A2-B7393C774BFF}"/>
              </a:ext>
            </a:extLst>
          </p:cNvPr>
          <p:cNvSpPr/>
          <p:nvPr/>
        </p:nvSpPr>
        <p:spPr>
          <a:xfrm>
            <a:off x="1532958" y="1474652"/>
            <a:ext cx="387607"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noFill/>
                  <a:prstDash val="solid"/>
                </a:ln>
                <a:solidFill>
                  <a:srgbClr val="FFFFFF"/>
                </a:solidFill>
                <a:effectLst>
                  <a:outerShdw dist="38100" dir="2700000" algn="tl" rotWithShape="0">
                    <a:srgbClr val="07A398"/>
                  </a:outerShdw>
                </a:effectLst>
                <a:uLnTx/>
                <a:uFillTx/>
                <a:latin typeface="Roboto" panose="02000000000000000000" pitchFamily="2" charset="0"/>
                <a:ea typeface="Roboto" panose="02000000000000000000" pitchFamily="2" charset="0"/>
                <a:cs typeface="+mn-cs"/>
              </a:rPr>
              <a:t>3</a:t>
            </a:r>
          </a:p>
        </p:txBody>
      </p:sp>
      <p:sp>
        <p:nvSpPr>
          <p:cNvPr id="12" name="Title 1">
            <a:extLst>
              <a:ext uri="{FF2B5EF4-FFF2-40B4-BE49-F238E27FC236}">
                <a16:creationId xmlns:a16="http://schemas.microsoft.com/office/drawing/2014/main" id="{4E5C3F43-D8FC-0FB5-2178-BFBC4380AE0E}"/>
              </a:ext>
            </a:extLst>
          </p:cNvPr>
          <p:cNvSpPr txBox="1">
            <a:spLocks/>
          </p:cNvSpPr>
          <p:nvPr/>
        </p:nvSpPr>
        <p:spPr>
          <a:xfrm>
            <a:off x="801654" y="-84901"/>
            <a:ext cx="1082225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Quy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trình</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xây</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dựng</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kế</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hoạch</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dạy</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học</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của</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tổ</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chuyên</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môn</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các</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môn</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học</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khác</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a:t>
            </a:r>
          </a:p>
        </p:txBody>
      </p:sp>
      <p:graphicFrame>
        <p:nvGraphicFramePr>
          <p:cNvPr id="13" name="Table 12">
            <a:extLst>
              <a:ext uri="{FF2B5EF4-FFF2-40B4-BE49-F238E27FC236}">
                <a16:creationId xmlns:a16="http://schemas.microsoft.com/office/drawing/2014/main" id="{6F120C41-1E7A-D3AD-7410-78626D9F722B}"/>
              </a:ext>
            </a:extLst>
          </p:cNvPr>
          <p:cNvGraphicFramePr>
            <a:graphicFrameLocks noGrp="1"/>
          </p:cNvGraphicFramePr>
          <p:nvPr>
            <p:extLst>
              <p:ext uri="{D42A27DB-BD31-4B8C-83A1-F6EECF244321}">
                <p14:modId xmlns:p14="http://schemas.microsoft.com/office/powerpoint/2010/main" val="378650951"/>
              </p:ext>
            </p:extLst>
          </p:nvPr>
        </p:nvGraphicFramePr>
        <p:xfrm>
          <a:off x="3036994" y="1372626"/>
          <a:ext cx="8827699" cy="5087281"/>
        </p:xfrm>
        <a:graphic>
          <a:graphicData uri="http://schemas.openxmlformats.org/drawingml/2006/table">
            <a:tbl>
              <a:tblPr bandRow="1"/>
              <a:tblGrid>
                <a:gridCol w="1058200">
                  <a:extLst>
                    <a:ext uri="{9D8B030D-6E8A-4147-A177-3AD203B41FA5}">
                      <a16:colId xmlns:a16="http://schemas.microsoft.com/office/drawing/2014/main" val="662709883"/>
                    </a:ext>
                  </a:extLst>
                </a:gridCol>
                <a:gridCol w="6436333">
                  <a:extLst>
                    <a:ext uri="{9D8B030D-6E8A-4147-A177-3AD203B41FA5}">
                      <a16:colId xmlns:a16="http://schemas.microsoft.com/office/drawing/2014/main" val="1817421858"/>
                    </a:ext>
                  </a:extLst>
                </a:gridCol>
                <a:gridCol w="1333166">
                  <a:extLst>
                    <a:ext uri="{9D8B030D-6E8A-4147-A177-3AD203B41FA5}">
                      <a16:colId xmlns:a16="http://schemas.microsoft.com/office/drawing/2014/main" val="3107842678"/>
                    </a:ext>
                  </a:extLst>
                </a:gridCol>
              </a:tblGrid>
              <a:tr h="375786">
                <a:tc gridSpan="2">
                  <a:txBody>
                    <a:bodyPr/>
                    <a:lstStyle/>
                    <a:p>
                      <a:pPr algn="ctr"/>
                      <a:r>
                        <a:rPr lang="vi-VN" sz="1800" b="1" dirty="0">
                          <a:solidFill>
                            <a:srgbClr val="000000"/>
                          </a:solidFill>
                          <a:effectLst/>
                          <a:latin typeface="+mj-lt"/>
                        </a:rPr>
                        <a:t>Hình học phẳng</a:t>
                      </a:r>
                      <a:endParaRPr lang="en-US" sz="1800"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1"/>
                    </a:solidFill>
                  </a:tcPr>
                </a:tc>
                <a:tc hMerge="1">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800"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28180435"/>
                  </a:ext>
                </a:extLst>
              </a:tr>
              <a:tr h="938423">
                <a:tc>
                  <a:txBody>
                    <a:bodyPr/>
                    <a:lstStyle/>
                    <a:p>
                      <a:pPr algn="ctr">
                        <a:lnSpc>
                          <a:spcPct val="130000"/>
                        </a:lnSpc>
                        <a:buNone/>
                      </a:pPr>
                      <a:r>
                        <a:rPr lang="en-US" sz="1800" b="1" dirty="0" err="1">
                          <a:solidFill>
                            <a:srgbClr val="000000"/>
                          </a:solidFill>
                          <a:effectLst/>
                          <a:latin typeface="+mj-lt"/>
                        </a:rPr>
                        <a:t>Nội</a:t>
                      </a:r>
                      <a:r>
                        <a:rPr lang="en-US" sz="1800" b="1" dirty="0">
                          <a:solidFill>
                            <a:srgbClr val="000000"/>
                          </a:solidFill>
                          <a:effectLst/>
                          <a:latin typeface="+mj-lt"/>
                        </a:rPr>
                        <a:t> dung</a:t>
                      </a:r>
                      <a:endParaRPr lang="en-US" sz="1800" dirty="0">
                        <a:solidFill>
                          <a:srgbClr val="000000"/>
                        </a:solidFill>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buNone/>
                      </a:pPr>
                      <a:r>
                        <a:rPr lang="en-US" sz="1800" b="1" dirty="0" err="1">
                          <a:solidFill>
                            <a:srgbClr val="000000"/>
                          </a:solidFill>
                          <a:effectLst/>
                          <a:latin typeface="+mj-lt"/>
                          <a:ea typeface="Times New Roman" panose="02020603050405020304" pitchFamily="18" charset="0"/>
                        </a:rPr>
                        <a:t>Yêu</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cầu</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cần</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đạt</a:t>
                      </a:r>
                      <a:endParaRPr lang="en-US" sz="1800" dirty="0">
                        <a:solidFill>
                          <a:srgbClr val="000000"/>
                        </a:solidFill>
                        <a:effectLst/>
                        <a:latin typeface="+mj-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buNone/>
                      </a:pPr>
                      <a:r>
                        <a:rPr lang="en-US" sz="1800" b="1" dirty="0">
                          <a:solidFill>
                            <a:srgbClr val="000000"/>
                          </a:solidFill>
                          <a:effectLst/>
                          <a:latin typeface="+mj-lt"/>
                          <a:ea typeface="Times New Roman" panose="02020603050405020304" pitchFamily="18" charset="0"/>
                        </a:rPr>
                        <a:t>Định </a:t>
                      </a:r>
                      <a:r>
                        <a:rPr lang="en-US" sz="1800" b="1" dirty="0" err="1">
                          <a:solidFill>
                            <a:srgbClr val="000000"/>
                          </a:solidFill>
                          <a:effectLst/>
                          <a:latin typeface="+mj-lt"/>
                          <a:ea typeface="Times New Roman" panose="02020603050405020304" pitchFamily="18" charset="0"/>
                        </a:rPr>
                        <a:t>hướng</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phát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triển</a:t>
                      </a:r>
                      <a:r>
                        <a:rPr lang="en-US" sz="1800" b="1" dirty="0">
                          <a:solidFill>
                            <a:srgbClr val="000000"/>
                          </a:solidFill>
                          <a:effectLst/>
                          <a:latin typeface="+mj-lt"/>
                          <a:ea typeface="Times New Roman" panose="02020603050405020304" pitchFamily="18" charset="0"/>
                        </a:rPr>
                        <a:t> NLS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81142062"/>
                  </a:ext>
                </a:extLst>
              </a:tr>
              <a:tr h="3673651">
                <a:tc>
                  <a:txBody>
                    <a:bodyPr/>
                    <a:lstStyle/>
                    <a:p>
                      <a:pPr algn="just">
                        <a:lnSpc>
                          <a:spcPct val="130000"/>
                        </a:lnSpc>
                        <a:buNone/>
                      </a:pPr>
                      <a:r>
                        <a:rPr lang="vi-VN" sz="1800" dirty="0">
                          <a:solidFill>
                            <a:srgbClr val="000000"/>
                          </a:solidFill>
                          <a:effectLst/>
                          <a:latin typeface="+mj-lt"/>
                          <a:ea typeface="Times New Roman" panose="02020603050405020304" pitchFamily="18" charset="0"/>
                        </a:rPr>
                        <a:t>Khái quát về công nghệ</a:t>
                      </a:r>
                      <a:endParaRPr lang="en-US" sz="1800" dirty="0">
                        <a:solidFill>
                          <a:srgbClr val="0000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Nêu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các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khái</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niệm</a:t>
                      </a:r>
                      <a:r>
                        <a:rPr lang="en-US" sz="1800" kern="1200" dirty="0">
                          <a:solidFill>
                            <a:schemeClr val="tx1"/>
                          </a:solidFill>
                          <a:effectLst/>
                          <a:latin typeface="+mn-lt"/>
                          <a:ea typeface="+mn-ea"/>
                          <a:cs typeface="+mn-cs"/>
                        </a:rPr>
                        <a:t> khoa </a:t>
                      </a:r>
                      <a:r>
                        <a:rPr lang="en-US" sz="1800" kern="1200" dirty="0" err="1">
                          <a:solidFill>
                            <a:schemeClr val="tx1"/>
                          </a:solidFill>
                          <a:effectLst/>
                          <a:latin typeface="+mn-lt"/>
                          <a:ea typeface="+mn-ea"/>
                          <a:cs typeface="+mn-cs"/>
                        </a:rPr>
                        <a:t>học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kĩ</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thuật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nghệ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và</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mối</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liên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giữa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chúng</a:t>
                      </a:r>
                      <a:r>
                        <a:rPr lang="en-US" sz="1800" kern="1200" dirty="0">
                          <a:solidFill>
                            <a:schemeClr val="tx1"/>
                          </a:solidFill>
                          <a:effectLst/>
                          <a:latin typeface="+mn-lt"/>
                          <a:ea typeface="+mn-ea"/>
                          <a:cs typeface="+mn-cs"/>
                        </a:rPr>
                        <a:t>.</a:t>
                      </a:r>
                      <a:endParaRPr lang="en-VN"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Mô</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tả</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mối</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quan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giữa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nghệ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với</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tự</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nhiên</a:t>
                      </a:r>
                      <a:r>
                        <a:rPr lang="en-US" sz="1800" kern="1200" dirty="0">
                          <a:solidFill>
                            <a:schemeClr val="tx1"/>
                          </a:solidFill>
                          <a:effectLst/>
                          <a:latin typeface="+mn-lt"/>
                          <a:ea typeface="+mn-ea"/>
                          <a:cs typeface="+mn-cs"/>
                        </a:rPr>
                        <a:t>, con </a:t>
                      </a:r>
                      <a:r>
                        <a:rPr lang="en-US" sz="1800" kern="1200" dirty="0" err="1">
                          <a:solidFill>
                            <a:schemeClr val="tx1"/>
                          </a:solidFill>
                          <a:effectLst/>
                          <a:latin typeface="+mn-lt"/>
                          <a:ea typeface="+mn-ea"/>
                          <a:cs typeface="+mn-cs"/>
                        </a:rPr>
                        <a:t>người</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và</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xã</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hội</a:t>
                      </a:r>
                      <a:r>
                        <a:rPr lang="en-US" sz="1800" kern="1200" dirty="0">
                          <a:solidFill>
                            <a:schemeClr val="tx1"/>
                          </a:solidFill>
                          <a:effectLst/>
                          <a:latin typeface="+mn-lt"/>
                          <a:ea typeface="+mn-ea"/>
                          <a:cs typeface="+mn-cs"/>
                        </a:rPr>
                        <a:t>.</a:t>
                      </a:r>
                      <a:r>
                        <a:rPr lang="en-VN" dirty="0">
                          <a:effectLst/>
                        </a:rPr>
                        <a:t> </a:t>
                      </a:r>
                    </a:p>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Trình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bày</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khái</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niệm</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cấu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trúc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của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thống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kĩ</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thuật</a:t>
                      </a:r>
                      <a:r>
                        <a:rPr lang="en-VN" dirty="0">
                          <a:effectLst/>
                        </a:rPr>
                        <a:t> </a:t>
                      </a:r>
                    </a:p>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Kể</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tên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một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số</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nghệ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phổ</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biến</a:t>
                      </a:r>
                      <a:endParaRPr lang="en-VN"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Tóm</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tắt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nội</a:t>
                      </a:r>
                      <a:r>
                        <a:rPr lang="en-US" sz="1800" kern="1200" dirty="0">
                          <a:solidFill>
                            <a:schemeClr val="tx1"/>
                          </a:solidFill>
                          <a:effectLst/>
                          <a:latin typeface="+mn-lt"/>
                          <a:ea typeface="+mn-ea"/>
                          <a:cs typeface="+mn-cs"/>
                        </a:rPr>
                        <a:t> dung </a:t>
                      </a:r>
                      <a:r>
                        <a:rPr lang="en-US" sz="1800" kern="1200" dirty="0" err="1">
                          <a:solidFill>
                            <a:schemeClr val="tx1"/>
                          </a:solidFill>
                          <a:effectLst/>
                          <a:latin typeface="+mn-lt"/>
                          <a:ea typeface="+mn-ea"/>
                          <a:cs typeface="+mn-cs"/>
                        </a:rPr>
                        <a:t>cơ</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bản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của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một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số</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nghệ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phổ</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biến</a:t>
                      </a:r>
                      <a:r>
                        <a:rPr lang="en-US" sz="1800" kern="1200" dirty="0">
                          <a:solidFill>
                            <a:schemeClr val="tx1"/>
                          </a:solidFill>
                          <a:effectLst/>
                          <a:latin typeface="+mn-lt"/>
                          <a:ea typeface="+mn-ea"/>
                          <a:cs typeface="+mn-cs"/>
                        </a:rPr>
                        <a:t>.</a:t>
                      </a:r>
                      <a:r>
                        <a:rPr lang="en-VN" dirty="0">
                          <a:effectLst/>
                        </a:rPr>
                        <a:t> </a:t>
                      </a:r>
                    </a:p>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Trình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bày</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bản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chất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của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nghệ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mới</a:t>
                      </a:r>
                      <a:endParaRPr lang="en-VN"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Phát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biểu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hướng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ứng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dụng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của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một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số</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nghệ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mới</a:t>
                      </a:r>
                      <a:r>
                        <a:rPr lang="en-VN" dirty="0">
                          <a:effectLst/>
                        </a:rPr>
                        <a:t> </a:t>
                      </a:r>
                    </a:p>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Giải</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thích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các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tiêu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chí</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cơ</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bản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trong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đánh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giá</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nghệ</a:t>
                      </a:r>
                      <a:endParaRPr lang="en-VN"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Đánh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giá</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một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số</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sản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phẩm</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nghệ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phổ</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biến</a:t>
                      </a:r>
                      <a:r>
                        <a:rPr lang="en-VN" dirty="0">
                          <a:effectLst/>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buNone/>
                      </a:pPr>
                      <a:r>
                        <a:rPr lang="en-US" sz="1800" kern="1200" dirty="0">
                          <a:solidFill>
                            <a:schemeClr val="tx1"/>
                          </a:solidFill>
                          <a:effectLst/>
                          <a:latin typeface="+mn-lt"/>
                          <a:ea typeface="+mn-ea"/>
                          <a:cs typeface="+mn-cs"/>
                        </a:rPr>
                        <a:t>1.1. NC1b</a:t>
                      </a:r>
                      <a:r>
                        <a:rPr lang="en-VN" dirty="0">
                          <a:effectLst/>
                        </a:rPr>
                        <a:t> </a:t>
                      </a:r>
                    </a:p>
                    <a:p>
                      <a:pPr algn="just">
                        <a:lnSpc>
                          <a:spcPct val="130000"/>
                        </a:lnSpc>
                        <a:buNone/>
                      </a:pPr>
                      <a:r>
                        <a:rPr lang="en-US" sz="1800" kern="1200" dirty="0">
                          <a:solidFill>
                            <a:schemeClr val="tx1"/>
                          </a:solidFill>
                          <a:effectLst/>
                          <a:latin typeface="+mn-lt"/>
                          <a:ea typeface="+mn-ea"/>
                          <a:cs typeface="+mn-cs"/>
                        </a:rPr>
                        <a:t>1.3. NC1a</a:t>
                      </a:r>
                      <a:r>
                        <a:rPr lang="en-VN" dirty="0">
                          <a:effectLst/>
                        </a:rPr>
                        <a:t> </a:t>
                      </a:r>
                      <a:endParaRPr lang="en-US" sz="1800" dirty="0">
                        <a:solidFill>
                          <a:srgbClr val="0000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67369163"/>
                  </a:ext>
                </a:extLst>
              </a:tr>
            </a:tbl>
          </a:graphicData>
        </a:graphic>
      </p:graphicFrame>
    </p:spTree>
    <p:extLst>
      <p:ext uri="{BB962C8B-B14F-4D97-AF65-F5344CB8AC3E}">
        <p14:creationId xmlns:p14="http://schemas.microsoft.com/office/powerpoint/2010/main" val="1161418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9474CD-7942-4E21-5899-3A1B6E5C61FA}"/>
              </a:ext>
            </a:extLst>
          </p:cNvPr>
          <p:cNvPicPr>
            <a:picLocks noChangeAspect="1"/>
          </p:cNvPicPr>
          <p:nvPr/>
        </p:nvPicPr>
        <p:blipFill>
          <a:blip r:embed="rId3"/>
          <a:stretch>
            <a:fillRect/>
          </a:stretch>
        </p:blipFill>
        <p:spPr>
          <a:xfrm>
            <a:off x="1949710" y="2032009"/>
            <a:ext cx="9997945" cy="3383417"/>
          </a:xfrm>
          <a:prstGeom prst="rect">
            <a:avLst/>
          </a:prstGeom>
        </p:spPr>
      </p:pic>
      <p:sp>
        <p:nvSpPr>
          <p:cNvPr id="2" name="Title 1">
            <a:extLst>
              <a:ext uri="{FF2B5EF4-FFF2-40B4-BE49-F238E27FC236}">
                <a16:creationId xmlns:a16="http://schemas.microsoft.com/office/drawing/2014/main" id="{EB4B9D87-DFE5-4092-9C0E-D37EE3AC3CE7}"/>
              </a:ext>
            </a:extLst>
          </p:cNvPr>
          <p:cNvSpPr>
            <a:spLocks noGrp="1"/>
          </p:cNvSpPr>
          <p:nvPr>
            <p:ph type="title"/>
          </p:nvPr>
        </p:nvSpPr>
        <p:spPr>
          <a:xfrm>
            <a:off x="838200" y="-13279"/>
            <a:ext cx="10515600" cy="1325563"/>
          </a:xfrm>
        </p:spPr>
        <p:txBody>
          <a:bodyPr>
            <a:noAutofit/>
          </a:bodyPr>
          <a:lstStyle/>
          <a:p>
            <a:r>
              <a:rPr lang="en-US" sz="3200" dirty="0">
                <a:solidFill>
                  <a:srgbClr val="2F5597"/>
                </a:solidFill>
                <a:ea typeface="Roboto" panose="02000000000000000000" pitchFamily="2" charset="0"/>
              </a:rPr>
              <a:t>Quy </a:t>
            </a:r>
            <a:r>
              <a:rPr lang="en-US" sz="3200" dirty="0" err="1">
                <a:solidFill>
                  <a:srgbClr val="2F5597"/>
                </a:solidFill>
                <a:ea typeface="Roboto" panose="02000000000000000000" pitchFamily="2" charset="0"/>
              </a:rPr>
              <a:t>trình</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xây</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dựng</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kế</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hoạch</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dạy</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học</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của</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tổ</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chuyên</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môn</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các</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môn</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học</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khác</a:t>
            </a:r>
            <a:r>
              <a:rPr lang="en-US" sz="3200" dirty="0">
                <a:solidFill>
                  <a:srgbClr val="2F5597"/>
                </a:solidFill>
                <a:ea typeface="Roboto" panose="02000000000000000000" pitchFamily="2" charset="0"/>
              </a:rPr>
              <a:t>)</a:t>
            </a:r>
            <a:endParaRPr lang="en-US" sz="3200" b="1" dirty="0">
              <a:solidFill>
                <a:srgbClr val="2F5597"/>
              </a:solidFill>
            </a:endParaRPr>
          </a:p>
        </p:txBody>
      </p:sp>
      <p:sp>
        <p:nvSpPr>
          <p:cNvPr id="11" name="Rounded Rectangle 11">
            <a:extLst>
              <a:ext uri="{FF2B5EF4-FFF2-40B4-BE49-F238E27FC236}">
                <a16:creationId xmlns:a16="http://schemas.microsoft.com/office/drawing/2014/main" id="{8939E374-1E9F-8445-2DAB-1887BDE40183}"/>
              </a:ext>
            </a:extLst>
          </p:cNvPr>
          <p:cNvSpPr/>
          <p:nvPr/>
        </p:nvSpPr>
        <p:spPr>
          <a:xfrm>
            <a:off x="254000" y="1447800"/>
            <a:ext cx="1353312" cy="1016018"/>
          </a:xfrm>
          <a:prstGeom prst="roundRect">
            <a:avLst/>
          </a:prstGeom>
          <a:solidFill>
            <a:srgbClr val="936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2" name="Rounded Rectangle 12">
            <a:extLst>
              <a:ext uri="{FF2B5EF4-FFF2-40B4-BE49-F238E27FC236}">
                <a16:creationId xmlns:a16="http://schemas.microsoft.com/office/drawing/2014/main" id="{FC7DEC2D-CB53-5980-6997-C46C2DB3EA80}"/>
              </a:ext>
            </a:extLst>
          </p:cNvPr>
          <p:cNvSpPr/>
          <p:nvPr/>
        </p:nvSpPr>
        <p:spPr>
          <a:xfrm>
            <a:off x="494783" y="2263137"/>
            <a:ext cx="1353312" cy="1521463"/>
          </a:xfrm>
          <a:prstGeom prst="roundRect">
            <a:avLst/>
          </a:prstGeom>
          <a:solidFill>
            <a:schemeClr val="bg1"/>
          </a:solidFill>
          <a:ln w="63500">
            <a:solidFill>
              <a:srgbClr val="936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4252DFAE-3448-E1CB-E7B4-4A39821B7029}"/>
              </a:ext>
            </a:extLst>
          </p:cNvPr>
          <p:cNvSpPr txBox="1"/>
          <p:nvPr/>
        </p:nvSpPr>
        <p:spPr>
          <a:xfrm>
            <a:off x="504438" y="2328302"/>
            <a:ext cx="1435617" cy="1425711"/>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Xác</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định</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năng</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lực</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số</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cần</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tích</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hợp</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vào</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môn</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học</a:t>
            </a:r>
            <a:endParaRPr kumimoji="0" lang="ko-KR" altLang="en-US" sz="1733" b="1" i="0" u="none" strike="noStrike" kern="1200" cap="none" spc="0" normalizeH="0" baseline="0" noProof="0" dirty="0">
              <a:ln>
                <a:noFill/>
              </a:ln>
              <a:solidFill>
                <a:prstClr val="black"/>
              </a:solidFill>
              <a:effectLst/>
              <a:uLnTx/>
              <a:uFillTx/>
              <a:latin typeface="Roboto" panose="02000000000000000000" pitchFamily="2" charset="0"/>
              <a:ea typeface="맑은 고딕" panose="020B0503020000020004" pitchFamily="34" charset="-127"/>
              <a:cs typeface="Times New Roman" panose="02020603050405020304" pitchFamily="18" charset="0"/>
            </a:endParaRPr>
          </a:p>
        </p:txBody>
      </p:sp>
      <p:sp>
        <p:nvSpPr>
          <p:cNvPr id="14" name="TextBox 13">
            <a:extLst>
              <a:ext uri="{FF2B5EF4-FFF2-40B4-BE49-F238E27FC236}">
                <a16:creationId xmlns:a16="http://schemas.microsoft.com/office/drawing/2014/main" id="{9824938F-EAEA-C904-F40E-EA44FF1C4357}"/>
              </a:ext>
            </a:extLst>
          </p:cNvPr>
          <p:cNvSpPr txBox="1"/>
          <p:nvPr/>
        </p:nvSpPr>
        <p:spPr>
          <a:xfrm>
            <a:off x="281296" y="1677769"/>
            <a:ext cx="999839" cy="420564"/>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ko-KR" sz="2133"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67"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67" b="1" i="0" u="none" strike="noStrike" kern="120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5" name="Rectangle 14">
            <a:extLst>
              <a:ext uri="{FF2B5EF4-FFF2-40B4-BE49-F238E27FC236}">
                <a16:creationId xmlns:a16="http://schemas.microsoft.com/office/drawing/2014/main" id="{25900710-931F-7AEF-F8A7-1520B18DE172}"/>
              </a:ext>
            </a:extLst>
          </p:cNvPr>
          <p:cNvSpPr/>
          <p:nvPr/>
        </p:nvSpPr>
        <p:spPr>
          <a:xfrm>
            <a:off x="1167433" y="1564917"/>
            <a:ext cx="387607"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noFill/>
                  <a:prstDash val="solid"/>
                </a:ln>
                <a:solidFill>
                  <a:srgbClr val="FFFFFF"/>
                </a:solidFill>
                <a:effectLst>
                  <a:outerShdw dist="38100" dir="2700000" algn="tl" rotWithShape="0">
                    <a:srgbClr val="ED7D31"/>
                  </a:outerShdw>
                </a:effectLst>
                <a:uLnTx/>
                <a:uFillTx/>
                <a:latin typeface="Roboto" panose="02000000000000000000" pitchFamily="2" charset="0"/>
                <a:ea typeface="Roboto" panose="02000000000000000000" pitchFamily="2" charset="0"/>
                <a:cs typeface="+mn-cs"/>
              </a:rPr>
              <a:t>4</a:t>
            </a:r>
          </a:p>
        </p:txBody>
      </p:sp>
      <p:sp>
        <p:nvSpPr>
          <p:cNvPr id="6" name="Rectangle 5">
            <a:extLst>
              <a:ext uri="{FF2B5EF4-FFF2-40B4-BE49-F238E27FC236}">
                <a16:creationId xmlns:a16="http://schemas.microsoft.com/office/drawing/2014/main" id="{6E963A03-78CE-711B-0E0C-3CEF9A884F2F}"/>
              </a:ext>
            </a:extLst>
          </p:cNvPr>
          <p:cNvSpPr/>
          <p:nvPr/>
        </p:nvSpPr>
        <p:spPr>
          <a:xfrm>
            <a:off x="6387548" y="2032008"/>
            <a:ext cx="5523156" cy="33834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2662478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5E6D-75DA-1E84-049F-F69A9006BC4D}"/>
              </a:ext>
            </a:extLst>
          </p:cNvPr>
          <p:cNvSpPr>
            <a:spLocks noGrp="1"/>
          </p:cNvSpPr>
          <p:nvPr>
            <p:ph type="title"/>
          </p:nvPr>
        </p:nvSpPr>
        <p:spPr/>
        <p:txBody>
          <a:bodyPr/>
          <a:lstStyle/>
          <a:p>
            <a:r>
              <a:rPr lang="en-US"/>
              <a:t>Gợi ý cách thức tích hợp NLS</a:t>
            </a:r>
          </a:p>
        </p:txBody>
      </p:sp>
      <p:sp>
        <p:nvSpPr>
          <p:cNvPr id="4" name="Slide Number Placeholder 3">
            <a:extLst>
              <a:ext uri="{FF2B5EF4-FFF2-40B4-BE49-F238E27FC236}">
                <a16:creationId xmlns:a16="http://schemas.microsoft.com/office/drawing/2014/main" id="{28AFA0F9-4DD5-B758-AD19-476D73875CEF}"/>
              </a:ext>
            </a:extLst>
          </p:cNvPr>
          <p:cNvSpPr>
            <a:spLocks noGrp="1"/>
          </p:cNvSpPr>
          <p:nvPr>
            <p:ph type="sldNum" sz="quarter" idx="12"/>
          </p:nvPr>
        </p:nvSpPr>
        <p:spPr/>
        <p:txBody>
          <a:bodyPr/>
          <a:lstStyle/>
          <a:p>
            <a:fld id="{705AC131-3665-43E0-A6EE-7C045553461A}" type="slidenum">
              <a:rPr lang="ja-JP" altLang="en-US" smtClean="0"/>
              <a:pPr/>
              <a:t>17</a:t>
            </a:fld>
            <a:endParaRPr lang="ja-JP" altLang="en-US" dirty="0"/>
          </a:p>
        </p:txBody>
      </p:sp>
      <p:grpSp>
        <p:nvGrpSpPr>
          <p:cNvPr id="5" name="Group 4">
            <a:extLst>
              <a:ext uri="{FF2B5EF4-FFF2-40B4-BE49-F238E27FC236}">
                <a16:creationId xmlns:a16="http://schemas.microsoft.com/office/drawing/2014/main" id="{8A996F7E-9F38-C315-3F67-013784DE6325}"/>
              </a:ext>
            </a:extLst>
          </p:cNvPr>
          <p:cNvGrpSpPr/>
          <p:nvPr/>
        </p:nvGrpSpPr>
        <p:grpSpPr>
          <a:xfrm rot="8100000">
            <a:off x="827316" y="1992386"/>
            <a:ext cx="1487608" cy="1487607"/>
            <a:chOff x="1905000" y="2108996"/>
            <a:chExt cx="1716088" cy="1716088"/>
          </a:xfrm>
        </p:grpSpPr>
        <p:sp>
          <p:nvSpPr>
            <p:cNvPr id="6" name="Teardrop 5">
              <a:extLst>
                <a:ext uri="{FF2B5EF4-FFF2-40B4-BE49-F238E27FC236}">
                  <a16:creationId xmlns:a16="http://schemas.microsoft.com/office/drawing/2014/main" id="{E0556DB8-F6A6-AF94-21E6-FE51B50852D0}"/>
                </a:ext>
              </a:extLst>
            </p:cNvPr>
            <p:cNvSpPr/>
            <p:nvPr/>
          </p:nvSpPr>
          <p:spPr>
            <a:xfrm rot="5400000">
              <a:off x="1905000" y="2108996"/>
              <a:ext cx="1716088" cy="1716088"/>
            </a:xfrm>
            <a:prstGeom prst="teardrop">
              <a:avLst/>
            </a:prstGeom>
            <a:solidFill>
              <a:schemeClr val="accent2">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7" name="Teardrop 6">
              <a:extLst>
                <a:ext uri="{FF2B5EF4-FFF2-40B4-BE49-F238E27FC236}">
                  <a16:creationId xmlns:a16="http://schemas.microsoft.com/office/drawing/2014/main" id="{7E51D7EB-49D8-143C-D04D-BA5F05F127A3}"/>
                </a:ext>
              </a:extLst>
            </p:cNvPr>
            <p:cNvSpPr/>
            <p:nvPr/>
          </p:nvSpPr>
          <p:spPr>
            <a:xfrm rot="5400000">
              <a:off x="2078038" y="2282033"/>
              <a:ext cx="1543050" cy="1543050"/>
            </a:xfrm>
            <a:prstGeom prst="teardrop">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sp>
        <p:nvSpPr>
          <p:cNvPr id="8" name="Oval 7">
            <a:extLst>
              <a:ext uri="{FF2B5EF4-FFF2-40B4-BE49-F238E27FC236}">
                <a16:creationId xmlns:a16="http://schemas.microsoft.com/office/drawing/2014/main" id="{29E0F90C-9C20-4475-E813-1BF36BF02B28}"/>
              </a:ext>
            </a:extLst>
          </p:cNvPr>
          <p:cNvSpPr/>
          <p:nvPr/>
        </p:nvSpPr>
        <p:spPr>
          <a:xfrm rot="5400000">
            <a:off x="1029399" y="2224887"/>
            <a:ext cx="956347" cy="95634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Roboto"/>
              <a:ea typeface="+mn-ea"/>
              <a:cs typeface="+mn-cs"/>
            </a:endParaRPr>
          </a:p>
        </p:txBody>
      </p:sp>
      <p:grpSp>
        <p:nvGrpSpPr>
          <p:cNvPr id="9" name="Group 8">
            <a:extLst>
              <a:ext uri="{FF2B5EF4-FFF2-40B4-BE49-F238E27FC236}">
                <a16:creationId xmlns:a16="http://schemas.microsoft.com/office/drawing/2014/main" id="{BE21FB63-FD92-5D64-51F6-0C5F67D036B1}"/>
              </a:ext>
            </a:extLst>
          </p:cNvPr>
          <p:cNvGrpSpPr/>
          <p:nvPr/>
        </p:nvGrpSpPr>
        <p:grpSpPr>
          <a:xfrm rot="2700000" flipH="1">
            <a:off x="827316" y="4175876"/>
            <a:ext cx="1487608" cy="1487607"/>
            <a:chOff x="1905000" y="2108996"/>
            <a:chExt cx="1716088" cy="1716088"/>
          </a:xfrm>
        </p:grpSpPr>
        <p:sp>
          <p:nvSpPr>
            <p:cNvPr id="10" name="Teardrop 9">
              <a:extLst>
                <a:ext uri="{FF2B5EF4-FFF2-40B4-BE49-F238E27FC236}">
                  <a16:creationId xmlns:a16="http://schemas.microsoft.com/office/drawing/2014/main" id="{6CC187D9-FDA3-1933-61CE-9740CD3A8E6E}"/>
                </a:ext>
              </a:extLst>
            </p:cNvPr>
            <p:cNvSpPr/>
            <p:nvPr/>
          </p:nvSpPr>
          <p:spPr>
            <a:xfrm rot="5400000">
              <a:off x="1905000" y="2108996"/>
              <a:ext cx="1716088" cy="1716088"/>
            </a:xfrm>
            <a:prstGeom prst="teardrop">
              <a:avLst/>
            </a:prstGeom>
            <a:solidFill>
              <a:schemeClr val="accent1">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Roboto"/>
                <a:ea typeface="+mn-ea"/>
                <a:cs typeface="+mn-cs"/>
              </a:endParaRPr>
            </a:p>
          </p:txBody>
        </p:sp>
        <p:sp>
          <p:nvSpPr>
            <p:cNvPr id="11" name="Teardrop 10">
              <a:extLst>
                <a:ext uri="{FF2B5EF4-FFF2-40B4-BE49-F238E27FC236}">
                  <a16:creationId xmlns:a16="http://schemas.microsoft.com/office/drawing/2014/main" id="{30C06BC4-EFE9-4817-EC52-DBD387FAB015}"/>
                </a:ext>
              </a:extLst>
            </p:cNvPr>
            <p:cNvSpPr/>
            <p:nvPr/>
          </p:nvSpPr>
          <p:spPr>
            <a:xfrm rot="5400000">
              <a:off x="2078038" y="2282033"/>
              <a:ext cx="1543050" cy="1543050"/>
            </a:xfrm>
            <a:prstGeom prst="teardrop">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Roboto"/>
                <a:ea typeface="+mn-ea"/>
                <a:cs typeface="+mn-cs"/>
              </a:endParaRPr>
            </a:p>
          </p:txBody>
        </p:sp>
      </p:grpSp>
      <p:sp>
        <p:nvSpPr>
          <p:cNvPr id="12" name="Oval 11">
            <a:extLst>
              <a:ext uri="{FF2B5EF4-FFF2-40B4-BE49-F238E27FC236}">
                <a16:creationId xmlns:a16="http://schemas.microsoft.com/office/drawing/2014/main" id="{8C71AD3A-A9D1-A2FA-F5D0-7C0B33EC528A}"/>
              </a:ext>
            </a:extLst>
          </p:cNvPr>
          <p:cNvSpPr/>
          <p:nvPr/>
        </p:nvSpPr>
        <p:spPr>
          <a:xfrm>
            <a:off x="986881" y="4441505"/>
            <a:ext cx="956347" cy="95634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Roboto"/>
              <a:ea typeface="+mn-ea"/>
              <a:cs typeface="+mn-cs"/>
            </a:endParaRPr>
          </a:p>
        </p:txBody>
      </p:sp>
      <p:sp>
        <p:nvSpPr>
          <p:cNvPr id="13" name="Inhaltsplatzhalter 4">
            <a:extLst>
              <a:ext uri="{FF2B5EF4-FFF2-40B4-BE49-F238E27FC236}">
                <a16:creationId xmlns:a16="http://schemas.microsoft.com/office/drawing/2014/main" id="{752546C9-6633-D161-3D01-68EC7A36EEC3}"/>
              </a:ext>
            </a:extLst>
          </p:cNvPr>
          <p:cNvSpPr txBox="1">
            <a:spLocks/>
          </p:cNvSpPr>
          <p:nvPr/>
        </p:nvSpPr>
        <p:spPr>
          <a:xfrm>
            <a:off x="2741580" y="2551351"/>
            <a:ext cx="8127493" cy="49244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3200" b="1">
                <a:solidFill>
                  <a:schemeClr val="accent2"/>
                </a:solidFill>
                <a:latin typeface="Roboto"/>
              </a:rPr>
              <a:t>Nội dung dạy học đã có sẵn. </a:t>
            </a:r>
            <a:endParaRPr lang="en-US" sz="3200" b="1" dirty="0" err="1">
              <a:solidFill>
                <a:schemeClr val="accent2"/>
              </a:solidFill>
              <a:latin typeface="Roboto"/>
            </a:endParaRPr>
          </a:p>
        </p:txBody>
      </p:sp>
      <p:sp>
        <p:nvSpPr>
          <p:cNvPr id="14" name="Inhaltsplatzhalter 4">
            <a:extLst>
              <a:ext uri="{FF2B5EF4-FFF2-40B4-BE49-F238E27FC236}">
                <a16:creationId xmlns:a16="http://schemas.microsoft.com/office/drawing/2014/main" id="{612A48B6-D514-5BB2-91BD-B20F1FA92A8D}"/>
              </a:ext>
            </a:extLst>
          </p:cNvPr>
          <p:cNvSpPr txBox="1">
            <a:spLocks/>
          </p:cNvSpPr>
          <p:nvPr/>
        </p:nvSpPr>
        <p:spPr>
          <a:xfrm>
            <a:off x="2819023" y="4252847"/>
            <a:ext cx="7493387" cy="147732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vi-VN" sz="3200" b="1" dirty="0">
                <a:solidFill>
                  <a:srgbClr val="2F5597"/>
                </a:solidFill>
                <a:latin typeface="Roboto"/>
              </a:rPr>
              <a:t>Bổ sung phương pháp, công cụ trong dạy học: Tìm kiếm thông tin, Sáng tạo nội dung số, Ứng dụng AI</a:t>
            </a:r>
            <a:r>
              <a:rPr lang="en-US" sz="3200" b="1" dirty="0">
                <a:solidFill>
                  <a:srgbClr val="2F5597"/>
                </a:solidFill>
                <a:latin typeface="Roboto"/>
              </a:rPr>
              <a:t>, …</a:t>
            </a:r>
            <a:endParaRPr lang="vi-VN" sz="3200" b="1" dirty="0" err="1">
              <a:solidFill>
                <a:srgbClr val="2F5597"/>
              </a:solidFill>
              <a:latin typeface="Roboto"/>
            </a:endParaRPr>
          </a:p>
        </p:txBody>
      </p:sp>
      <p:sp>
        <p:nvSpPr>
          <p:cNvPr id="15" name="Freeform 27">
            <a:extLst>
              <a:ext uri="{FF2B5EF4-FFF2-40B4-BE49-F238E27FC236}">
                <a16:creationId xmlns:a16="http://schemas.microsoft.com/office/drawing/2014/main" id="{9C8AD803-A8AA-46FB-A59D-ADF83374D7AE}"/>
              </a:ext>
            </a:extLst>
          </p:cNvPr>
          <p:cNvSpPr>
            <a:spLocks noEditPoints="1"/>
          </p:cNvSpPr>
          <p:nvPr/>
        </p:nvSpPr>
        <p:spPr bwMode="auto">
          <a:xfrm>
            <a:off x="1321819" y="2458647"/>
            <a:ext cx="371507" cy="488826"/>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endParaRPr>
          </a:p>
        </p:txBody>
      </p:sp>
      <p:grpSp>
        <p:nvGrpSpPr>
          <p:cNvPr id="16" name="Group 15">
            <a:extLst>
              <a:ext uri="{FF2B5EF4-FFF2-40B4-BE49-F238E27FC236}">
                <a16:creationId xmlns:a16="http://schemas.microsoft.com/office/drawing/2014/main" id="{5AAAD778-60C1-F40D-DB2B-C03E85CED11D}"/>
              </a:ext>
            </a:extLst>
          </p:cNvPr>
          <p:cNvGrpSpPr/>
          <p:nvPr/>
        </p:nvGrpSpPr>
        <p:grpSpPr>
          <a:xfrm>
            <a:off x="1192819" y="4646665"/>
            <a:ext cx="544471" cy="546024"/>
            <a:chOff x="7216775" y="2687638"/>
            <a:chExt cx="555625" cy="557212"/>
          </a:xfrm>
          <a:solidFill>
            <a:schemeClr val="accent1"/>
          </a:solidFill>
        </p:grpSpPr>
        <p:sp>
          <p:nvSpPr>
            <p:cNvPr id="17" name="Freeform 123">
              <a:extLst>
                <a:ext uri="{FF2B5EF4-FFF2-40B4-BE49-F238E27FC236}">
                  <a16:creationId xmlns:a16="http://schemas.microsoft.com/office/drawing/2014/main" id="{3A14A2DD-D240-586D-3B78-C7005CEA9A11}"/>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endParaRPr>
            </a:p>
          </p:txBody>
        </p:sp>
        <p:sp>
          <p:nvSpPr>
            <p:cNvPr id="18" name="Freeform 124">
              <a:extLst>
                <a:ext uri="{FF2B5EF4-FFF2-40B4-BE49-F238E27FC236}">
                  <a16:creationId xmlns:a16="http://schemas.microsoft.com/office/drawing/2014/main" id="{180BD046-4E98-036D-A312-3802BB860C87}"/>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endParaRPr>
            </a:p>
          </p:txBody>
        </p:sp>
      </p:grpSp>
    </p:spTree>
    <p:extLst>
      <p:ext uri="{BB962C8B-B14F-4D97-AF65-F5344CB8AC3E}">
        <p14:creationId xmlns:p14="http://schemas.microsoft.com/office/powerpoint/2010/main" val="2299442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FEB3C-9749-ED69-5109-F5C28F469C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99673A-DF9D-D388-EA7E-7369689C428E}"/>
              </a:ext>
            </a:extLst>
          </p:cNvPr>
          <p:cNvSpPr>
            <a:spLocks noGrp="1"/>
          </p:cNvSpPr>
          <p:nvPr>
            <p:ph type="title"/>
          </p:nvPr>
        </p:nvSpPr>
        <p:spPr>
          <a:xfrm>
            <a:off x="838200" y="-13279"/>
            <a:ext cx="10515600" cy="1325563"/>
          </a:xfrm>
        </p:spPr>
        <p:txBody>
          <a:bodyPr>
            <a:noAutofit/>
          </a:bodyPr>
          <a:lstStyle/>
          <a:p>
            <a:r>
              <a:rPr lang="en-US" sz="3200" dirty="0" err="1">
                <a:solidFill>
                  <a:srgbClr val="2F5597"/>
                </a:solidFill>
                <a:ea typeface="Roboto" panose="02000000000000000000" pitchFamily="2" charset="0"/>
              </a:rPr>
              <a:t>Xây</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dựng</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kế</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hoạch</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giáo</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dục</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của</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giáo</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viên</a:t>
            </a:r>
            <a:endParaRPr lang="en-US" sz="3200" b="1" dirty="0">
              <a:solidFill>
                <a:srgbClr val="2F5597"/>
              </a:solidFill>
            </a:endParaRPr>
          </a:p>
        </p:txBody>
      </p:sp>
      <p:pic>
        <p:nvPicPr>
          <p:cNvPr id="4" name="Picture 3">
            <a:extLst>
              <a:ext uri="{FF2B5EF4-FFF2-40B4-BE49-F238E27FC236}">
                <a16:creationId xmlns:a16="http://schemas.microsoft.com/office/drawing/2014/main" id="{DAD087C0-D644-107A-336D-A999C4332F13}"/>
              </a:ext>
            </a:extLst>
          </p:cNvPr>
          <p:cNvPicPr>
            <a:picLocks noChangeAspect="1"/>
          </p:cNvPicPr>
          <p:nvPr/>
        </p:nvPicPr>
        <p:blipFill>
          <a:blip r:embed="rId3"/>
          <a:stretch>
            <a:fillRect/>
          </a:stretch>
        </p:blipFill>
        <p:spPr>
          <a:xfrm>
            <a:off x="997141" y="1312284"/>
            <a:ext cx="9618472" cy="5230174"/>
          </a:xfrm>
          <a:prstGeom prst="rect">
            <a:avLst/>
          </a:prstGeom>
          <a:ln>
            <a:solidFill>
              <a:schemeClr val="tx1"/>
            </a:solidFill>
          </a:ln>
        </p:spPr>
      </p:pic>
      <p:sp>
        <p:nvSpPr>
          <p:cNvPr id="5" name="Rectangle 4">
            <a:extLst>
              <a:ext uri="{FF2B5EF4-FFF2-40B4-BE49-F238E27FC236}">
                <a16:creationId xmlns:a16="http://schemas.microsoft.com/office/drawing/2014/main" id="{0C9BB1EA-1297-6FB6-F534-938299DDD663}"/>
              </a:ext>
            </a:extLst>
          </p:cNvPr>
          <p:cNvSpPr/>
          <p:nvPr/>
        </p:nvSpPr>
        <p:spPr>
          <a:xfrm>
            <a:off x="8057322" y="1312284"/>
            <a:ext cx="2558291" cy="52301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2635267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1F61D-0F5A-245A-C311-5F2612357D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697409-22C9-F038-7616-E40D07DB0F1A}"/>
              </a:ext>
            </a:extLst>
          </p:cNvPr>
          <p:cNvSpPr>
            <a:spLocks noGrp="1"/>
          </p:cNvSpPr>
          <p:nvPr>
            <p:ph type="title"/>
          </p:nvPr>
        </p:nvSpPr>
        <p:spPr>
          <a:xfrm>
            <a:off x="790079" y="19244"/>
            <a:ext cx="10515600" cy="1325563"/>
          </a:xfrm>
        </p:spPr>
        <p:txBody>
          <a:bodyPr>
            <a:noAutofit/>
          </a:bodyPr>
          <a:lstStyle/>
          <a:p>
            <a:r>
              <a:rPr lang="en-US" sz="3200" b="1" dirty="0">
                <a:solidFill>
                  <a:srgbClr val="2F5597"/>
                </a:solidFill>
              </a:rPr>
              <a:t>Qui </a:t>
            </a:r>
            <a:r>
              <a:rPr lang="en-US" sz="3200" b="1" dirty="0" err="1">
                <a:solidFill>
                  <a:srgbClr val="2F5597"/>
                </a:solidFill>
              </a:rPr>
              <a:t>trình</a:t>
            </a:r>
            <a:r>
              <a:rPr lang="en-US" sz="3200" b="1" dirty="0">
                <a:solidFill>
                  <a:srgbClr val="2F5597"/>
                </a:solidFill>
              </a:rPr>
              <a:t> </a:t>
            </a:r>
            <a:r>
              <a:rPr lang="en-US" sz="3200" b="1" dirty="0" err="1">
                <a:solidFill>
                  <a:srgbClr val="2F5597"/>
                </a:solidFill>
              </a:rPr>
              <a:t>xây</a:t>
            </a:r>
            <a:r>
              <a:rPr lang="en-US" sz="3200" b="1" dirty="0">
                <a:solidFill>
                  <a:srgbClr val="2F5597"/>
                </a:solidFill>
              </a:rPr>
              <a:t> </a:t>
            </a:r>
            <a:r>
              <a:rPr lang="en-US" sz="3200" b="1" dirty="0" err="1">
                <a:solidFill>
                  <a:srgbClr val="2F5597"/>
                </a:solidFill>
              </a:rPr>
              <a:t>dựng</a:t>
            </a:r>
            <a:r>
              <a:rPr lang="en-US" sz="3200" b="1" dirty="0">
                <a:solidFill>
                  <a:srgbClr val="2F5597"/>
                </a:solidFill>
              </a:rPr>
              <a:t> </a:t>
            </a:r>
            <a:r>
              <a:rPr lang="en-US" sz="3200" b="1" dirty="0" err="1">
                <a:solidFill>
                  <a:srgbClr val="2F5597"/>
                </a:solidFill>
              </a:rPr>
              <a:t>kế</a:t>
            </a:r>
            <a:r>
              <a:rPr lang="en-US" sz="3200" b="1" dirty="0">
                <a:solidFill>
                  <a:srgbClr val="2F5597"/>
                </a:solidFill>
              </a:rPr>
              <a:t> </a:t>
            </a:r>
            <a:r>
              <a:rPr lang="en-US" sz="3200" b="1" dirty="0" err="1">
                <a:solidFill>
                  <a:srgbClr val="2F5597"/>
                </a:solidFill>
              </a:rPr>
              <a:t>hoạch</a:t>
            </a:r>
            <a:r>
              <a:rPr lang="en-US" sz="3200" b="1" dirty="0">
                <a:solidFill>
                  <a:srgbClr val="2F5597"/>
                </a:solidFill>
              </a:rPr>
              <a:t> </a:t>
            </a:r>
            <a:r>
              <a:rPr lang="en-US" sz="3200" b="1" dirty="0" err="1">
                <a:solidFill>
                  <a:srgbClr val="2F5597"/>
                </a:solidFill>
              </a:rPr>
              <a:t>giáo</a:t>
            </a:r>
            <a:r>
              <a:rPr lang="en-US" sz="3200" b="1" dirty="0">
                <a:solidFill>
                  <a:srgbClr val="2F5597"/>
                </a:solidFill>
              </a:rPr>
              <a:t> </a:t>
            </a:r>
            <a:r>
              <a:rPr lang="en-US" sz="3200" b="1" dirty="0" err="1">
                <a:solidFill>
                  <a:srgbClr val="2F5597"/>
                </a:solidFill>
              </a:rPr>
              <a:t>dục</a:t>
            </a:r>
            <a:r>
              <a:rPr lang="en-US" sz="3200" b="1" dirty="0">
                <a:solidFill>
                  <a:srgbClr val="2F5597"/>
                </a:solidFill>
              </a:rPr>
              <a:t> </a:t>
            </a:r>
            <a:r>
              <a:rPr lang="en-US" sz="3200" b="1" dirty="0" err="1">
                <a:solidFill>
                  <a:srgbClr val="2F5597"/>
                </a:solidFill>
              </a:rPr>
              <a:t>của</a:t>
            </a:r>
            <a:r>
              <a:rPr lang="en-US" sz="3200" b="1" dirty="0">
                <a:solidFill>
                  <a:srgbClr val="2F5597"/>
                </a:solidFill>
              </a:rPr>
              <a:t> </a:t>
            </a:r>
            <a:r>
              <a:rPr lang="en-US" sz="3200" b="1" dirty="0" err="1">
                <a:solidFill>
                  <a:srgbClr val="2F5597"/>
                </a:solidFill>
              </a:rPr>
              <a:t>giáo</a:t>
            </a:r>
            <a:r>
              <a:rPr lang="en-US" sz="3200" b="1" dirty="0">
                <a:solidFill>
                  <a:srgbClr val="2F5597"/>
                </a:solidFill>
              </a:rPr>
              <a:t> </a:t>
            </a:r>
            <a:r>
              <a:rPr lang="en-US" sz="3200" b="1" dirty="0" err="1">
                <a:solidFill>
                  <a:srgbClr val="2F5597"/>
                </a:solidFill>
              </a:rPr>
              <a:t>viên</a:t>
            </a:r>
            <a:endParaRPr lang="en-US" sz="3200" b="1" dirty="0">
              <a:solidFill>
                <a:srgbClr val="2F5597"/>
              </a:solidFill>
            </a:endParaRPr>
          </a:p>
        </p:txBody>
      </p:sp>
      <p:sp>
        <p:nvSpPr>
          <p:cNvPr id="3" name="TextBox 2">
            <a:extLst>
              <a:ext uri="{FF2B5EF4-FFF2-40B4-BE49-F238E27FC236}">
                <a16:creationId xmlns:a16="http://schemas.microsoft.com/office/drawing/2014/main" id="{B93768CF-EEC3-AC81-3898-AB866D18AA47}"/>
              </a:ext>
            </a:extLst>
          </p:cNvPr>
          <p:cNvSpPr txBox="1"/>
          <p:nvPr/>
        </p:nvSpPr>
        <p:spPr>
          <a:xfrm>
            <a:off x="790079" y="1787870"/>
            <a:ext cx="2867521" cy="2585323"/>
          </a:xfrm>
          <a:prstGeom prst="rect">
            <a:avLst/>
          </a:prstGeom>
          <a:noFill/>
        </p:spPr>
        <p:txBody>
          <a:bodyPr wrap="square" rtlCol="0">
            <a:spAutoFit/>
          </a:bodyPr>
          <a:lstStyle/>
          <a:p>
            <a:pPr algn="just"/>
            <a:r>
              <a:rPr lang="vi-VN" dirty="0"/>
              <a:t>Cụ thể hóa từ (1) đối với những nội dung được nhà trường/ tổ chuyên môn phân công (Phụ lục 3, CV 5512) theo hướng mô tả biểu hiện cụ thể tương ứng với nội dung của bài học trên cơ sở tham khảo gợi ý ghi trong CV 3456. </a:t>
            </a:r>
            <a:endParaRPr lang="en-VN" dirty="0">
              <a:latin typeface="Roboto" panose="02000000000000000000" pitchFamily="2" charset="0"/>
            </a:endParaRPr>
          </a:p>
        </p:txBody>
      </p:sp>
      <p:pic>
        <p:nvPicPr>
          <p:cNvPr id="4" name="Picture 3">
            <a:extLst>
              <a:ext uri="{FF2B5EF4-FFF2-40B4-BE49-F238E27FC236}">
                <a16:creationId xmlns:a16="http://schemas.microsoft.com/office/drawing/2014/main" id="{78461976-39B9-CE55-1C72-7C90FA23B59A}"/>
              </a:ext>
            </a:extLst>
          </p:cNvPr>
          <p:cNvPicPr>
            <a:picLocks noChangeAspect="1"/>
          </p:cNvPicPr>
          <p:nvPr/>
        </p:nvPicPr>
        <p:blipFill>
          <a:blip r:embed="rId2"/>
          <a:stretch>
            <a:fillRect/>
          </a:stretch>
        </p:blipFill>
        <p:spPr>
          <a:xfrm>
            <a:off x="3957578" y="1787870"/>
            <a:ext cx="7772400" cy="4486026"/>
          </a:xfrm>
          <a:prstGeom prst="rect">
            <a:avLst/>
          </a:prstGeom>
        </p:spPr>
      </p:pic>
      <p:sp>
        <p:nvSpPr>
          <p:cNvPr id="5" name="Rectangle 4">
            <a:extLst>
              <a:ext uri="{FF2B5EF4-FFF2-40B4-BE49-F238E27FC236}">
                <a16:creationId xmlns:a16="http://schemas.microsoft.com/office/drawing/2014/main" id="{820AA532-0094-DE3A-2740-B58B8EC75E78}"/>
              </a:ext>
            </a:extLst>
          </p:cNvPr>
          <p:cNvSpPr/>
          <p:nvPr/>
        </p:nvSpPr>
        <p:spPr>
          <a:xfrm>
            <a:off x="8854633" y="1701478"/>
            <a:ext cx="2928395" cy="460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957205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705AC131-3665-43E0-A6EE-7C045553461A}" type="slidenum">
              <a:rPr kumimoji="1" lang="ja-JP" altLang="en-US" smtClean="0"/>
              <a:t>2</a:t>
            </a:fld>
            <a:endParaRPr kumimoji="1" lang="ja-JP" altLang="en-US"/>
          </a:p>
        </p:txBody>
      </p:sp>
      <p:sp>
        <p:nvSpPr>
          <p:cNvPr id="2" name="タイトル 1"/>
          <p:cNvSpPr>
            <a:spLocks noGrp="1"/>
          </p:cNvSpPr>
          <p:nvPr>
            <p:ph type="ctrTitle" idx="4294967295"/>
          </p:nvPr>
        </p:nvSpPr>
        <p:spPr>
          <a:xfrm>
            <a:off x="592136" y="1664399"/>
            <a:ext cx="11007725" cy="1704975"/>
          </a:xfrm>
        </p:spPr>
        <p:txBody>
          <a:bodyPr>
            <a:noAutofit/>
          </a:bodyPr>
          <a:lstStyle/>
          <a:p>
            <a:pPr algn="ctr">
              <a:lnSpc>
                <a:spcPts val="6000"/>
              </a:lnSpc>
              <a:spcBef>
                <a:spcPts val="0"/>
              </a:spcBef>
              <a:spcAft>
                <a:spcPts val="1800"/>
              </a:spcAft>
            </a:pPr>
            <a:r>
              <a:rPr lang="en-US" altLang="ja-JP" sz="4000" b="1" dirty="0" err="1">
                <a:solidFill>
                  <a:srgbClr val="C00000"/>
                </a:solidFill>
                <a:latin typeface="Roboto" panose="02000000000000000000" pitchFamily="2" charset="0"/>
                <a:cs typeface="Times New Roman" panose="02020603050405020304" pitchFamily="18" charset="0"/>
              </a:rPr>
              <a:t>TẬP</a:t>
            </a:r>
            <a:r>
              <a:rPr lang="en-US" altLang="ja-JP" sz="4000" b="1" dirty="0">
                <a:solidFill>
                  <a:srgbClr val="C00000"/>
                </a:solidFill>
                <a:latin typeface="Roboto" panose="02000000000000000000" pitchFamily="2" charset="0"/>
                <a:cs typeface="Times New Roman" panose="02020603050405020304" pitchFamily="18" charset="0"/>
              </a:rPr>
              <a:t> </a:t>
            </a:r>
            <a:r>
              <a:rPr lang="en-US" altLang="ja-JP" sz="4000" b="1" dirty="0" err="1">
                <a:solidFill>
                  <a:srgbClr val="C00000"/>
                </a:solidFill>
                <a:latin typeface="Roboto" panose="02000000000000000000" pitchFamily="2" charset="0"/>
                <a:cs typeface="Times New Roman" panose="02020603050405020304" pitchFamily="18" charset="0"/>
              </a:rPr>
              <a:t>HUẤN</a:t>
            </a:r>
            <a:br>
              <a:rPr lang="en-US" altLang="ja-JP" sz="4000" b="1" dirty="0">
                <a:solidFill>
                  <a:srgbClr val="002060"/>
                </a:solidFill>
                <a:latin typeface="Roboto" panose="02000000000000000000" pitchFamily="2" charset="0"/>
                <a:cs typeface="Times New Roman" panose="02020603050405020304" pitchFamily="18" charset="0"/>
              </a:rPr>
            </a:br>
            <a:r>
              <a:rPr lang="en-US" altLang="ja-JP" sz="4000" b="1" dirty="0">
                <a:solidFill>
                  <a:srgbClr val="002060"/>
                </a:solidFill>
                <a:latin typeface="Roboto" panose="02000000000000000000" pitchFamily="2" charset="0"/>
                <a:cs typeface="Times New Roman" panose="02020603050405020304" pitchFamily="18" charset="0"/>
              </a:rPr>
              <a:t>PHÁT TRIỂN NĂNG LỰC SỐ CHO </a:t>
            </a:r>
            <a:br>
              <a:rPr lang="en-US" altLang="ja-JP" sz="4000" b="1" dirty="0">
                <a:solidFill>
                  <a:srgbClr val="002060"/>
                </a:solidFill>
                <a:latin typeface="Roboto" panose="02000000000000000000" pitchFamily="2" charset="0"/>
                <a:cs typeface="Times New Roman" panose="02020603050405020304" pitchFamily="18" charset="0"/>
              </a:rPr>
            </a:br>
            <a:r>
              <a:rPr lang="en-US" altLang="ja-JP" sz="4000" b="1" dirty="0">
                <a:solidFill>
                  <a:srgbClr val="002060"/>
                </a:solidFill>
                <a:latin typeface="Roboto" panose="02000000000000000000" pitchFamily="2" charset="0"/>
                <a:cs typeface="Times New Roman" panose="02020603050405020304" pitchFamily="18" charset="0"/>
              </a:rPr>
              <a:t>HỌC SINH PHỔ THÔNG</a:t>
            </a:r>
            <a:endParaRPr kumimoji="1" lang="ja-JP" altLang="en-US" sz="4000" b="1" dirty="0">
              <a:solidFill>
                <a:srgbClr val="002060"/>
              </a:solidFill>
              <a:latin typeface="Roboto" panose="02000000000000000000" pitchFamily="2" charset="0"/>
              <a:cs typeface="Times New Roman" panose="02020603050405020304" pitchFamily="18" charset="0"/>
            </a:endParaRPr>
          </a:p>
        </p:txBody>
      </p:sp>
      <p:grpSp>
        <p:nvGrpSpPr>
          <p:cNvPr id="3" name="Group 2">
            <a:extLst>
              <a:ext uri="{FF2B5EF4-FFF2-40B4-BE49-F238E27FC236}">
                <a16:creationId xmlns:a16="http://schemas.microsoft.com/office/drawing/2014/main" id="{60280FA8-DA81-7603-AEFA-D729099171F8}"/>
              </a:ext>
            </a:extLst>
          </p:cNvPr>
          <p:cNvGrpSpPr/>
          <p:nvPr/>
        </p:nvGrpSpPr>
        <p:grpSpPr>
          <a:xfrm>
            <a:off x="5451451" y="130315"/>
            <a:ext cx="1289098" cy="1228395"/>
            <a:chOff x="6843662" y="-247105"/>
            <a:chExt cx="1800306" cy="1715532"/>
          </a:xfrm>
        </p:grpSpPr>
        <p:pic>
          <p:nvPicPr>
            <p:cNvPr id="5" name="Picture 4">
              <a:extLst>
                <a:ext uri="{FF2B5EF4-FFF2-40B4-BE49-F238E27FC236}">
                  <a16:creationId xmlns:a16="http://schemas.microsoft.com/office/drawing/2014/main" id="{FF5228E2-5BA6-F11F-E3E3-8A7986D6F96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890"/>
            <a:stretch>
              <a:fillRect/>
            </a:stretch>
          </p:blipFill>
          <p:spPr bwMode="auto">
            <a:xfrm>
              <a:off x="6843662" y="928205"/>
              <a:ext cx="1800306" cy="5402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720FE3C-C89A-2C60-2914-11B51037B8C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7972"/>
            <a:stretch>
              <a:fillRect/>
            </a:stretch>
          </p:blipFill>
          <p:spPr bwMode="auto">
            <a:xfrm>
              <a:off x="7095975" y="-247105"/>
              <a:ext cx="1295681" cy="13433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21417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914ED-92FC-22E1-02B2-D92912728E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5B138-977C-7269-092E-2358AC4B9B4B}"/>
              </a:ext>
            </a:extLst>
          </p:cNvPr>
          <p:cNvSpPr>
            <a:spLocks noGrp="1"/>
          </p:cNvSpPr>
          <p:nvPr>
            <p:ph type="title"/>
          </p:nvPr>
        </p:nvSpPr>
        <p:spPr>
          <a:xfrm>
            <a:off x="838200" y="-13279"/>
            <a:ext cx="10515600" cy="1325563"/>
          </a:xfrm>
        </p:spPr>
        <p:txBody>
          <a:bodyPr>
            <a:noAutofit/>
          </a:bodyPr>
          <a:lstStyle/>
          <a:p>
            <a:r>
              <a:rPr lang="en-US" sz="3200" dirty="0" err="1">
                <a:solidFill>
                  <a:srgbClr val="2F5597"/>
                </a:solidFill>
                <a:ea typeface="Roboto" panose="02000000000000000000" pitchFamily="2" charset="0"/>
              </a:rPr>
              <a:t>Xây</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dựng</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kế</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hoạch</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bài</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dạy</a:t>
            </a:r>
            <a:endParaRPr lang="en-US" sz="3200" b="1" dirty="0">
              <a:solidFill>
                <a:srgbClr val="2F5597"/>
              </a:solidFill>
            </a:endParaRPr>
          </a:p>
        </p:txBody>
      </p:sp>
      <p:pic>
        <p:nvPicPr>
          <p:cNvPr id="3" name="Picture 2">
            <a:extLst>
              <a:ext uri="{FF2B5EF4-FFF2-40B4-BE49-F238E27FC236}">
                <a16:creationId xmlns:a16="http://schemas.microsoft.com/office/drawing/2014/main" id="{07F70F18-1B37-9C94-B95A-3CBAB6A429B2}"/>
              </a:ext>
            </a:extLst>
          </p:cNvPr>
          <p:cNvPicPr>
            <a:picLocks noChangeAspect="1"/>
          </p:cNvPicPr>
          <p:nvPr/>
        </p:nvPicPr>
        <p:blipFill>
          <a:blip r:embed="rId3"/>
          <a:stretch>
            <a:fillRect/>
          </a:stretch>
        </p:blipFill>
        <p:spPr>
          <a:xfrm>
            <a:off x="838201" y="1296332"/>
            <a:ext cx="10639096" cy="5339286"/>
          </a:xfrm>
          <a:prstGeom prst="rect">
            <a:avLst/>
          </a:prstGeom>
          <a:ln>
            <a:solidFill>
              <a:schemeClr val="tx1"/>
            </a:solidFill>
          </a:ln>
        </p:spPr>
      </p:pic>
      <p:sp>
        <p:nvSpPr>
          <p:cNvPr id="5" name="Rectangle 4">
            <a:extLst>
              <a:ext uri="{FF2B5EF4-FFF2-40B4-BE49-F238E27FC236}">
                <a16:creationId xmlns:a16="http://schemas.microsoft.com/office/drawing/2014/main" id="{103B1FBA-38BE-323F-2D3A-A71C8FC0A95E}"/>
              </a:ext>
            </a:extLst>
          </p:cNvPr>
          <p:cNvSpPr/>
          <p:nvPr/>
        </p:nvSpPr>
        <p:spPr>
          <a:xfrm>
            <a:off x="1029146" y="5685182"/>
            <a:ext cx="4555728" cy="9663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6" name="Rectangle 5">
            <a:extLst>
              <a:ext uri="{FF2B5EF4-FFF2-40B4-BE49-F238E27FC236}">
                <a16:creationId xmlns:a16="http://schemas.microsoft.com/office/drawing/2014/main" id="{F280FF56-3766-041C-1DE5-497D21ED7C6B}"/>
              </a:ext>
            </a:extLst>
          </p:cNvPr>
          <p:cNvSpPr/>
          <p:nvPr/>
        </p:nvSpPr>
        <p:spPr>
          <a:xfrm>
            <a:off x="6868769" y="3386796"/>
            <a:ext cx="4329114" cy="12001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1812226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AE29-B5BE-FB45-B806-3719E6A32411}"/>
              </a:ext>
            </a:extLst>
          </p:cNvPr>
          <p:cNvSpPr>
            <a:spLocks noGrp="1"/>
          </p:cNvSpPr>
          <p:nvPr>
            <p:ph type="title"/>
          </p:nvPr>
        </p:nvSpPr>
        <p:spPr>
          <a:xfrm>
            <a:off x="770965" y="270996"/>
            <a:ext cx="11353800" cy="536023"/>
          </a:xfrm>
        </p:spPr>
        <p:txBody>
          <a:bodyPr>
            <a:noAutofit/>
          </a:bodyPr>
          <a:lstStyle/>
          <a:p>
            <a:r>
              <a:rPr lang="vi-VN" sz="3600" b="1" dirty="0">
                <a:solidFill>
                  <a:srgbClr val="2F5597"/>
                </a:solidFill>
                <a:cs typeface="Arial" panose="020B0604020202020204" pitchFamily="34" charset="0"/>
              </a:rPr>
              <a:t>Xây dựng kế hoạch bài dạy phát triển năng lực số</a:t>
            </a:r>
            <a:r>
              <a:rPr lang="en-VN" sz="3600" b="1" dirty="0">
                <a:solidFill>
                  <a:srgbClr val="2F5597"/>
                </a:solidFill>
                <a:cs typeface="Arial" panose="020B0604020202020204" pitchFamily="34" charset="0"/>
              </a:rPr>
              <a:t> </a:t>
            </a:r>
            <a:endParaRPr lang="en-US" sz="3600" b="1" dirty="0">
              <a:solidFill>
                <a:srgbClr val="2F5597"/>
              </a:solidFill>
              <a:cs typeface="Arial" panose="020B0604020202020204" pitchFamily="34" charset="0"/>
            </a:endParaRPr>
          </a:p>
        </p:txBody>
      </p:sp>
      <p:sp>
        <p:nvSpPr>
          <p:cNvPr id="3" name="Content Placeholder 2">
            <a:extLst>
              <a:ext uri="{FF2B5EF4-FFF2-40B4-BE49-F238E27FC236}">
                <a16:creationId xmlns:a16="http://schemas.microsoft.com/office/drawing/2014/main" id="{758F44FD-F2F6-A646-BC0F-5A1A1321309A}"/>
              </a:ext>
            </a:extLst>
          </p:cNvPr>
          <p:cNvSpPr>
            <a:spLocks noGrp="1"/>
          </p:cNvSpPr>
          <p:nvPr>
            <p:ph idx="1"/>
          </p:nvPr>
        </p:nvSpPr>
        <p:spPr>
          <a:xfrm>
            <a:off x="635000" y="1266273"/>
            <a:ext cx="6376987" cy="5591727"/>
          </a:xfrm>
        </p:spPr>
        <p:txBody>
          <a:bodyPr>
            <a:normAutofit/>
          </a:bodyPr>
          <a:lstStyle/>
          <a:p>
            <a:pPr indent="0" algn="just">
              <a:spcBef>
                <a:spcPts val="600"/>
              </a:spcBef>
              <a:spcAft>
                <a:spcPts val="600"/>
              </a:spcAft>
              <a:buNone/>
            </a:pPr>
            <a:r>
              <a:rPr lang="vi-VN" sz="2300" b="1" dirty="0">
                <a:solidFill>
                  <a:srgbClr val="FF0000"/>
                </a:solidFill>
                <a:latin typeface="Roboto" panose="02000000000000000000" pitchFamily="2" charset="0"/>
              </a:rPr>
              <a:t>Phần I. Mục tiêu</a:t>
            </a:r>
            <a:r>
              <a:rPr lang="vi-VN" sz="2300" dirty="0">
                <a:latin typeface="Roboto" panose="02000000000000000000" pitchFamily="2" charset="0"/>
              </a:rPr>
              <a:t>:</a:t>
            </a:r>
          </a:p>
          <a:p>
            <a:pPr marL="571500" indent="-342900" algn="just">
              <a:spcBef>
                <a:spcPts val="600"/>
              </a:spcBef>
              <a:spcAft>
                <a:spcPts val="600"/>
              </a:spcAft>
            </a:pPr>
            <a:r>
              <a:rPr lang="vi-VN" sz="2300" dirty="0">
                <a:latin typeface="Roboto" panose="02000000000000000000" pitchFamily="2" charset="0"/>
              </a:rPr>
              <a:t>Bên cạnh mục tiêu về theo Qui định, giáo viên cần xác định rõ ràng các mục tiêu về </a:t>
            </a:r>
            <a:r>
              <a:rPr lang="vi-VN" sz="2300" b="1" dirty="0">
                <a:solidFill>
                  <a:srgbClr val="6600FF"/>
                </a:solidFill>
                <a:latin typeface="Roboto" panose="02000000000000000000" pitchFamily="2" charset="0"/>
              </a:rPr>
              <a:t>Năng lực số mà bài học hướng tới</a:t>
            </a:r>
            <a:r>
              <a:rPr lang="vi-VN" sz="2300" dirty="0">
                <a:solidFill>
                  <a:srgbClr val="6600FF"/>
                </a:solidFill>
                <a:latin typeface="Roboto" panose="02000000000000000000" pitchFamily="2" charset="0"/>
              </a:rPr>
              <a:t>.</a:t>
            </a:r>
          </a:p>
          <a:p>
            <a:pPr marL="571500" indent="-342900" algn="just">
              <a:spcBef>
                <a:spcPts val="600"/>
              </a:spcBef>
              <a:spcAft>
                <a:spcPts val="600"/>
              </a:spcAft>
            </a:pPr>
            <a:r>
              <a:rPr lang="vi-VN" sz="2400" dirty="0">
                <a:solidFill>
                  <a:schemeClr val="tx1">
                    <a:alpha val="80000"/>
                  </a:schemeClr>
                </a:solidFill>
                <a:latin typeface="Roboto" panose="02000000000000000000" pitchFamily="2" charset="0"/>
              </a:rPr>
              <a:t>Các mục tiêu này cần được </a:t>
            </a:r>
            <a:r>
              <a:rPr lang="vi-VN" sz="2400" b="1" dirty="0">
                <a:solidFill>
                  <a:srgbClr val="0000FF">
                    <a:alpha val="80000"/>
                  </a:srgbClr>
                </a:solidFill>
                <a:latin typeface="Roboto" panose="02000000000000000000" pitchFamily="2" charset="0"/>
              </a:rPr>
              <a:t>mô tả bằng các động từ hành động cụ thể</a:t>
            </a:r>
            <a:r>
              <a:rPr lang="vi-VN" sz="2400" b="1" dirty="0">
                <a:solidFill>
                  <a:schemeClr val="tx1">
                    <a:alpha val="80000"/>
                  </a:schemeClr>
                </a:solidFill>
                <a:latin typeface="Roboto" panose="02000000000000000000" pitchFamily="2" charset="0"/>
              </a:rPr>
              <a:t> </a:t>
            </a:r>
            <a:r>
              <a:rPr lang="vi-VN" sz="2400" dirty="0">
                <a:solidFill>
                  <a:schemeClr val="tx1">
                    <a:alpha val="80000"/>
                  </a:schemeClr>
                </a:solidFill>
                <a:latin typeface="Roboto" panose="02000000000000000000" pitchFamily="2" charset="0"/>
              </a:rPr>
              <a:t>và  hãy ghi mã </a:t>
            </a:r>
            <a:r>
              <a:rPr lang="vi-VN" sz="2400" b="1" dirty="0">
                <a:solidFill>
                  <a:srgbClr val="0000FF">
                    <a:alpha val="80000"/>
                  </a:srgbClr>
                </a:solidFill>
                <a:latin typeface="Roboto" panose="02000000000000000000" pitchFamily="2" charset="0"/>
              </a:rPr>
              <a:t>năng lực thành phần tương ứng trong KNLS</a:t>
            </a:r>
            <a:r>
              <a:rPr lang="vi-VN" sz="2400" dirty="0">
                <a:solidFill>
                  <a:schemeClr val="tx1">
                    <a:alpha val="80000"/>
                  </a:schemeClr>
                </a:solidFill>
                <a:latin typeface="Roboto" panose="02000000000000000000" pitchFamily="2" charset="0"/>
              </a:rPr>
              <a:t>. </a:t>
            </a:r>
            <a:endParaRPr lang="vi-VN" sz="2300" dirty="0">
              <a:solidFill>
                <a:srgbClr val="FF0000"/>
              </a:solidFill>
              <a:latin typeface="Roboto" panose="02000000000000000000" pitchFamily="2" charset="0"/>
            </a:endParaRPr>
          </a:p>
          <a:p>
            <a:pPr indent="0" algn="just">
              <a:spcBef>
                <a:spcPts val="600"/>
              </a:spcBef>
              <a:spcAft>
                <a:spcPts val="600"/>
              </a:spcAft>
              <a:buNone/>
            </a:pPr>
            <a:r>
              <a:rPr lang="vi-VN" sz="2300" b="1" dirty="0">
                <a:solidFill>
                  <a:srgbClr val="FF0000"/>
                </a:solidFill>
                <a:latin typeface="Roboto" panose="02000000000000000000" pitchFamily="2" charset="0"/>
              </a:rPr>
              <a:t>Phần II. Thiết bị dạy học và học liệu</a:t>
            </a:r>
            <a:r>
              <a:rPr lang="vi-VN" sz="2300" dirty="0">
                <a:latin typeface="Roboto" panose="02000000000000000000" pitchFamily="2" charset="0"/>
              </a:rPr>
              <a:t>:</a:t>
            </a:r>
          </a:p>
          <a:p>
            <a:pPr marL="571500" indent="-342900" algn="just">
              <a:spcBef>
                <a:spcPts val="600"/>
              </a:spcBef>
              <a:spcAft>
                <a:spcPts val="600"/>
              </a:spcAft>
            </a:pPr>
            <a:r>
              <a:rPr lang="vi-VN" sz="2300" dirty="0">
                <a:latin typeface="Roboto" panose="02000000000000000000" pitchFamily="2" charset="0"/>
              </a:rPr>
              <a:t>Cần </a:t>
            </a:r>
            <a:r>
              <a:rPr lang="vi-VN" sz="2300" b="1" dirty="0">
                <a:solidFill>
                  <a:srgbClr val="6600FF"/>
                </a:solidFill>
                <a:latin typeface="Roboto" panose="02000000000000000000" pitchFamily="2" charset="0"/>
              </a:rPr>
              <a:t>liệt kê cụ thể các thiết bị số </a:t>
            </a:r>
            <a:r>
              <a:rPr lang="vi-VN" sz="2400" dirty="0">
                <a:solidFill>
                  <a:schemeClr val="tx1">
                    <a:alpha val="80000"/>
                  </a:schemeClr>
                </a:solidFill>
                <a:latin typeface="Roboto" panose="02000000000000000000" pitchFamily="2" charset="0"/>
              </a:rPr>
              <a:t>(máy tính, máy chiếu,..), phần mềm, ứng dụng (Canva, Google Forms, PHET...) sẽ được sử dụng trong bài dạy.</a:t>
            </a:r>
          </a:p>
        </p:txBody>
      </p:sp>
      <p:sp>
        <p:nvSpPr>
          <p:cNvPr id="4" name="Slide Number Placeholder 3">
            <a:extLst>
              <a:ext uri="{FF2B5EF4-FFF2-40B4-BE49-F238E27FC236}">
                <a16:creationId xmlns:a16="http://schemas.microsoft.com/office/drawing/2014/main" id="{C459A3E8-E8D0-F243-8AA1-DC955CB04AA7}"/>
              </a:ext>
            </a:extLst>
          </p:cNvPr>
          <p:cNvSpPr>
            <a:spLocks noGrp="1"/>
          </p:cNvSpPr>
          <p:nvPr>
            <p:ph type="sldNum" sz="quarter" idx="12"/>
          </p:nvPr>
        </p:nvSpPr>
        <p:spPr/>
        <p:txBody>
          <a:bodyPr/>
          <a:lstStyle/>
          <a:p>
            <a:fld id="{705AC131-3665-43E0-A6EE-7C045553461A}" type="slidenum">
              <a:rPr kumimoji="1" lang="ja-JP" altLang="en-US" smtClean="0"/>
              <a:t>21</a:t>
            </a:fld>
            <a:endParaRPr kumimoji="1" lang="ja-JP" altLang="en-US"/>
          </a:p>
        </p:txBody>
      </p:sp>
      <p:pic>
        <p:nvPicPr>
          <p:cNvPr id="8" name="Picture 7" descr="A text on a page&#10;&#10;Description automatically generated">
            <a:extLst>
              <a:ext uri="{FF2B5EF4-FFF2-40B4-BE49-F238E27FC236}">
                <a16:creationId xmlns:a16="http://schemas.microsoft.com/office/drawing/2014/main" id="{E881A3DD-4C24-AEFA-3FE6-693977958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0476" y="1337980"/>
            <a:ext cx="4293976" cy="3902160"/>
          </a:xfrm>
          <a:prstGeom prst="rect">
            <a:avLst/>
          </a:prstGeom>
        </p:spPr>
      </p:pic>
      <p:pic>
        <p:nvPicPr>
          <p:cNvPr id="10" name="Picture 9" descr="A white background with black text&#10;&#10;Description automatically generated">
            <a:extLst>
              <a:ext uri="{FF2B5EF4-FFF2-40B4-BE49-F238E27FC236}">
                <a16:creationId xmlns:a16="http://schemas.microsoft.com/office/drawing/2014/main" id="{23066139-ACEF-40DE-84CA-7EED653DDD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1865" y="5282017"/>
            <a:ext cx="4171198" cy="1189355"/>
          </a:xfrm>
          <a:prstGeom prst="rect">
            <a:avLst/>
          </a:prstGeom>
        </p:spPr>
      </p:pic>
      <p:sp>
        <p:nvSpPr>
          <p:cNvPr id="11" name="Rectangle 10">
            <a:extLst>
              <a:ext uri="{FF2B5EF4-FFF2-40B4-BE49-F238E27FC236}">
                <a16:creationId xmlns:a16="http://schemas.microsoft.com/office/drawing/2014/main" id="{5FF1F16C-1F9A-6CE2-8F1E-72330131F5D2}"/>
              </a:ext>
            </a:extLst>
          </p:cNvPr>
          <p:cNvSpPr/>
          <p:nvPr/>
        </p:nvSpPr>
        <p:spPr>
          <a:xfrm>
            <a:off x="7691865" y="1004018"/>
            <a:ext cx="4232587" cy="546735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dirty="0">
              <a:latin typeface="Roboto" panose="02000000000000000000" pitchFamily="2" charset="0"/>
            </a:endParaRPr>
          </a:p>
        </p:txBody>
      </p:sp>
    </p:spTree>
    <p:extLst>
      <p:ext uri="{BB962C8B-B14F-4D97-AF65-F5344CB8AC3E}">
        <p14:creationId xmlns:p14="http://schemas.microsoft.com/office/powerpoint/2010/main" val="4136557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AE29-B5BE-FB45-B806-3719E6A32411}"/>
              </a:ext>
            </a:extLst>
          </p:cNvPr>
          <p:cNvSpPr>
            <a:spLocks noGrp="1"/>
          </p:cNvSpPr>
          <p:nvPr>
            <p:ph type="title"/>
          </p:nvPr>
        </p:nvSpPr>
        <p:spPr>
          <a:xfrm>
            <a:off x="770965" y="270996"/>
            <a:ext cx="11353800" cy="536023"/>
          </a:xfrm>
        </p:spPr>
        <p:txBody>
          <a:bodyPr>
            <a:noAutofit/>
          </a:bodyPr>
          <a:lstStyle/>
          <a:p>
            <a:r>
              <a:rPr lang="vi-VN" sz="3200" b="1" dirty="0">
                <a:solidFill>
                  <a:srgbClr val="2F5597"/>
                </a:solidFill>
                <a:cs typeface="Arial" panose="020B0604020202020204" pitchFamily="34" charset="0"/>
              </a:rPr>
              <a:t>Xây dựng kế hoạch bài dạy </a:t>
            </a:r>
            <a:r>
              <a:rPr lang="vi-VN" sz="3200" dirty="0">
                <a:solidFill>
                  <a:srgbClr val="2F5597"/>
                </a:solidFill>
                <a:cs typeface="Arial" panose="020B0604020202020204" pitchFamily="34" charset="0"/>
              </a:rPr>
              <a:t>phát triển </a:t>
            </a:r>
            <a:r>
              <a:rPr lang="vi-VN" sz="3200" b="1" dirty="0">
                <a:solidFill>
                  <a:srgbClr val="2F5597"/>
                </a:solidFill>
                <a:cs typeface="Arial" panose="020B0604020202020204" pitchFamily="34" charset="0"/>
              </a:rPr>
              <a:t>năng lực số </a:t>
            </a:r>
            <a:endParaRPr lang="en-US" sz="3200" b="1" dirty="0">
              <a:solidFill>
                <a:srgbClr val="2F5597"/>
              </a:solidFill>
              <a:cs typeface="Arial" panose="020B0604020202020204" pitchFamily="34" charset="0"/>
            </a:endParaRPr>
          </a:p>
        </p:txBody>
      </p:sp>
      <p:sp>
        <p:nvSpPr>
          <p:cNvPr id="3" name="Content Placeholder 2">
            <a:extLst>
              <a:ext uri="{FF2B5EF4-FFF2-40B4-BE49-F238E27FC236}">
                <a16:creationId xmlns:a16="http://schemas.microsoft.com/office/drawing/2014/main" id="{758F44FD-F2F6-A646-BC0F-5A1A1321309A}"/>
              </a:ext>
            </a:extLst>
          </p:cNvPr>
          <p:cNvSpPr>
            <a:spLocks noGrp="1"/>
          </p:cNvSpPr>
          <p:nvPr>
            <p:ph idx="1"/>
          </p:nvPr>
        </p:nvSpPr>
        <p:spPr>
          <a:xfrm>
            <a:off x="407126" y="1378730"/>
            <a:ext cx="11564575" cy="5591727"/>
          </a:xfrm>
        </p:spPr>
        <p:txBody>
          <a:bodyPr>
            <a:normAutofit/>
          </a:bodyPr>
          <a:lstStyle/>
          <a:p>
            <a:pPr indent="0" algn="just">
              <a:spcBef>
                <a:spcPts val="600"/>
              </a:spcBef>
              <a:spcAft>
                <a:spcPts val="600"/>
              </a:spcAft>
              <a:buNone/>
            </a:pPr>
            <a:r>
              <a:rPr lang="vi-VN" sz="2300" dirty="0"/>
              <a:t>Phần III. Tiến trình dạy học</a:t>
            </a:r>
            <a:endParaRPr lang="en-VN" sz="2400" dirty="0">
              <a:effectLst/>
              <a:latin typeface="Roboto" panose="02000000000000000000" pitchFamily="2" charset="0"/>
              <a:ea typeface="Roboto" panose="02000000000000000000" pitchFamily="2" charset="0"/>
            </a:endParaRPr>
          </a:p>
          <a:p>
            <a:pPr indent="0" algn="just">
              <a:spcBef>
                <a:spcPts val="600"/>
              </a:spcBef>
              <a:spcAft>
                <a:spcPts val="600"/>
              </a:spcAft>
              <a:buNone/>
            </a:pPr>
            <a:r>
              <a:rPr lang="vi-VN" sz="2400" i="1" dirty="0">
                <a:solidFill>
                  <a:schemeClr val="tx1">
                    <a:alpha val="80000"/>
                  </a:schemeClr>
                </a:solidFill>
                <a:latin typeface="Roboto" panose="02000000000000000000" pitchFamily="2" charset="0"/>
              </a:rPr>
              <a:t>- </a:t>
            </a:r>
            <a:r>
              <a:rPr lang="vi-VN" sz="2400" b="1" i="1" dirty="0">
                <a:solidFill>
                  <a:srgbClr val="0000FF">
                    <a:alpha val="80000"/>
                  </a:srgbClr>
                </a:solidFill>
                <a:latin typeface="Roboto" panose="02000000000000000000" pitchFamily="2" charset="0"/>
              </a:rPr>
              <a:t>Trong mỗi hoạt động </a:t>
            </a:r>
            <a:r>
              <a:rPr lang="vi-VN" sz="2400" dirty="0">
                <a:solidFill>
                  <a:schemeClr val="tx1">
                    <a:alpha val="80000"/>
                  </a:schemeClr>
                </a:solidFill>
                <a:effectLst/>
                <a:latin typeface="Roboto" panose="02000000000000000000" pitchFamily="2" charset="0"/>
                <a:ea typeface="Roboto" panose="02000000000000000000" pitchFamily="2" charset="0"/>
              </a:rPr>
              <a:t>(</a:t>
            </a:r>
            <a:r>
              <a:rPr lang="vi-VN" sz="2400" dirty="0">
                <a:effectLst/>
                <a:latin typeface="Roboto" panose="02000000000000000000" pitchFamily="2" charset="0"/>
                <a:ea typeface="Roboto" panose="02000000000000000000" pitchFamily="2" charset="0"/>
              </a:rPr>
              <a:t>Mở đầu, ….), giáo viên cần mô tả rõ cách thức tổ chức cho học sinh tương tác và làm việc với công nghệ số để thực hiện nhiệm vụ học tập.</a:t>
            </a:r>
            <a:endParaRPr lang="en-VN" sz="2400" dirty="0">
              <a:effectLst/>
              <a:latin typeface="Roboto" panose="02000000000000000000" pitchFamily="2" charset="0"/>
              <a:ea typeface="Roboto" panose="02000000000000000000" pitchFamily="2" charset="0"/>
            </a:endParaRPr>
          </a:p>
          <a:p>
            <a:pPr indent="0" algn="just">
              <a:spcBef>
                <a:spcPts val="600"/>
              </a:spcBef>
              <a:spcAft>
                <a:spcPts val="600"/>
              </a:spcAft>
              <a:buNone/>
            </a:pPr>
            <a:r>
              <a:rPr lang="vi-VN" sz="2400" i="1" dirty="0">
                <a:solidFill>
                  <a:schemeClr val="tx1">
                    <a:alpha val="80000"/>
                  </a:schemeClr>
                </a:solidFill>
                <a:latin typeface="Roboto" panose="02000000000000000000" pitchFamily="2" charset="0"/>
              </a:rPr>
              <a:t>- </a:t>
            </a:r>
            <a:r>
              <a:rPr lang="vi-VN" sz="2400" b="1" i="1" dirty="0">
                <a:solidFill>
                  <a:srgbClr val="0000FF">
                    <a:alpha val="80000"/>
                  </a:srgbClr>
                </a:solidFill>
                <a:latin typeface="Roboto" panose="02000000000000000000" pitchFamily="2" charset="0"/>
              </a:rPr>
              <a:t>Nội dung</a:t>
            </a:r>
            <a:r>
              <a:rPr lang="vi-VN" sz="2400" i="1" dirty="0">
                <a:solidFill>
                  <a:schemeClr val="tx1">
                    <a:alpha val="80000"/>
                  </a:schemeClr>
                </a:solidFill>
                <a:effectLst/>
                <a:latin typeface="Roboto" panose="02000000000000000000" pitchFamily="2" charset="0"/>
                <a:ea typeface="Roboto" panose="02000000000000000000" pitchFamily="2" charset="0"/>
              </a:rPr>
              <a:t>:</a:t>
            </a:r>
            <a:r>
              <a:rPr lang="vi-VN" sz="2400" dirty="0">
                <a:solidFill>
                  <a:schemeClr val="tx1">
                    <a:alpha val="80000"/>
                  </a:schemeClr>
                </a:solidFill>
                <a:effectLst/>
                <a:latin typeface="Roboto" panose="02000000000000000000" pitchFamily="2" charset="0"/>
                <a:ea typeface="Roboto" panose="02000000000000000000" pitchFamily="2" charset="0"/>
              </a:rPr>
              <a:t> Nhiệm vụ giao phải gắn liền với việc sử dụng một công cụ số cụ thể. </a:t>
            </a:r>
            <a:endParaRPr lang="en-VN" sz="2400" dirty="0">
              <a:solidFill>
                <a:schemeClr val="tx1">
                  <a:alpha val="80000"/>
                </a:schemeClr>
              </a:solidFill>
              <a:effectLst/>
              <a:latin typeface="Roboto" panose="02000000000000000000" pitchFamily="2" charset="0"/>
              <a:ea typeface="Roboto" panose="02000000000000000000" pitchFamily="2" charset="0"/>
            </a:endParaRPr>
          </a:p>
        </p:txBody>
      </p:sp>
      <p:sp>
        <p:nvSpPr>
          <p:cNvPr id="4" name="Slide Number Placeholder 3">
            <a:extLst>
              <a:ext uri="{FF2B5EF4-FFF2-40B4-BE49-F238E27FC236}">
                <a16:creationId xmlns:a16="http://schemas.microsoft.com/office/drawing/2014/main" id="{C459A3E8-E8D0-F243-8AA1-DC955CB04AA7}"/>
              </a:ext>
            </a:extLst>
          </p:cNvPr>
          <p:cNvSpPr>
            <a:spLocks noGrp="1"/>
          </p:cNvSpPr>
          <p:nvPr>
            <p:ph type="sldNum" sz="quarter" idx="12"/>
          </p:nvPr>
        </p:nvSpPr>
        <p:spPr/>
        <p:txBody>
          <a:bodyPr/>
          <a:lstStyle/>
          <a:p>
            <a:fld id="{705AC131-3665-43E0-A6EE-7C045553461A}" type="slidenum">
              <a:rPr kumimoji="1" lang="ja-JP" altLang="en-US" smtClean="0"/>
              <a:t>22</a:t>
            </a:fld>
            <a:endParaRPr kumimoji="1" lang="ja-JP" altLang="en-US"/>
          </a:p>
        </p:txBody>
      </p:sp>
      <p:cxnSp>
        <p:nvCxnSpPr>
          <p:cNvPr id="5" name="直線コネクタ 4">
            <a:extLst>
              <a:ext uri="{FF2B5EF4-FFF2-40B4-BE49-F238E27FC236}">
                <a16:creationId xmlns:a16="http://schemas.microsoft.com/office/drawing/2014/main" id="{49B6C72C-5497-524D-B155-624CB20AC802}"/>
              </a:ext>
            </a:extLst>
          </p:cNvPr>
          <p:cNvCxnSpPr/>
          <p:nvPr/>
        </p:nvCxnSpPr>
        <p:spPr>
          <a:xfrm>
            <a:off x="838200" y="856936"/>
            <a:ext cx="1051560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6" name="直線コネクタ 5">
            <a:extLst>
              <a:ext uri="{FF2B5EF4-FFF2-40B4-BE49-F238E27FC236}">
                <a16:creationId xmlns:a16="http://schemas.microsoft.com/office/drawing/2014/main" id="{95CEA16A-5818-1242-87D4-72999CB4A61F}"/>
              </a:ext>
            </a:extLst>
          </p:cNvPr>
          <p:cNvCxnSpPr/>
          <p:nvPr/>
        </p:nvCxnSpPr>
        <p:spPr>
          <a:xfrm>
            <a:off x="838200" y="6320360"/>
            <a:ext cx="10515600" cy="0"/>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7" descr="A white paper with black text&#10;&#10;Description automatically generated">
            <a:extLst>
              <a:ext uri="{FF2B5EF4-FFF2-40B4-BE49-F238E27FC236}">
                <a16:creationId xmlns:a16="http://schemas.microsoft.com/office/drawing/2014/main" id="{E4757358-135E-5509-0D9F-F40FA03274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2789" y="3168008"/>
            <a:ext cx="4362085" cy="3042467"/>
          </a:xfrm>
          <a:prstGeom prst="rect">
            <a:avLst/>
          </a:prstGeom>
          <a:ln w="12700">
            <a:solidFill>
              <a:schemeClr val="tx1"/>
            </a:solidFill>
          </a:ln>
        </p:spPr>
      </p:pic>
      <p:sp>
        <p:nvSpPr>
          <p:cNvPr id="9" name="Content Placeholder 2">
            <a:extLst>
              <a:ext uri="{FF2B5EF4-FFF2-40B4-BE49-F238E27FC236}">
                <a16:creationId xmlns:a16="http://schemas.microsoft.com/office/drawing/2014/main" id="{43B314EE-ADA8-B1C6-BC03-B9F214A128D8}"/>
              </a:ext>
            </a:extLst>
          </p:cNvPr>
          <p:cNvSpPr txBox="1">
            <a:spLocks/>
          </p:cNvSpPr>
          <p:nvPr/>
        </p:nvSpPr>
        <p:spPr>
          <a:xfrm>
            <a:off x="407126" y="3195444"/>
            <a:ext cx="6742477" cy="55917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indent="0" algn="just">
              <a:spcBef>
                <a:spcPts val="600"/>
              </a:spcBef>
              <a:spcAft>
                <a:spcPts val="600"/>
              </a:spcAft>
              <a:buFont typeface="Arial" panose="020B0604020202020204" pitchFamily="34" charset="0"/>
              <a:buNone/>
            </a:pPr>
            <a:r>
              <a:rPr lang="vi-VN" sz="2400" i="1" dirty="0">
                <a:solidFill>
                  <a:schemeClr val="tx1">
                    <a:alpha val="80000"/>
                  </a:schemeClr>
                </a:solidFill>
                <a:latin typeface="Roboto" panose="02000000000000000000" pitchFamily="2" charset="0"/>
              </a:rPr>
              <a:t>-</a:t>
            </a:r>
            <a:r>
              <a:rPr lang="en-US" sz="2400" i="1" dirty="0">
                <a:solidFill>
                  <a:schemeClr val="tx1">
                    <a:alpha val="80000"/>
                  </a:schemeClr>
                </a:solidFill>
                <a:latin typeface="Roboto" panose="02000000000000000000" pitchFamily="2" charset="0"/>
              </a:rPr>
              <a:t> </a:t>
            </a:r>
            <a:r>
              <a:rPr lang="vi-VN" sz="2400" b="1" i="1" dirty="0">
                <a:solidFill>
                  <a:srgbClr val="0000FF">
                    <a:alpha val="80000"/>
                  </a:srgbClr>
                </a:solidFill>
                <a:latin typeface="Roboto" panose="02000000000000000000" pitchFamily="2" charset="0"/>
              </a:rPr>
              <a:t>Sản phẩm</a:t>
            </a:r>
            <a:r>
              <a:rPr lang="vi-VN" sz="2400" dirty="0">
                <a:solidFill>
                  <a:schemeClr val="tx1">
                    <a:alpha val="80000"/>
                  </a:schemeClr>
                </a:solidFill>
                <a:latin typeface="Roboto" panose="02000000000000000000" pitchFamily="2" charset="0"/>
                <a:ea typeface="Roboto" panose="02000000000000000000" pitchFamily="2" charset="0"/>
              </a:rPr>
              <a:t>: Sản phẩm học tập của học sinh thường sẽ là một sản phẩm số (một file word, một bài trình chiếu, một bình luận trên Padlet, kết quả trả lời trên Kahoot...).</a:t>
            </a:r>
            <a:endParaRPr lang="en-VN" sz="2400" dirty="0">
              <a:solidFill>
                <a:schemeClr val="tx1">
                  <a:alpha val="80000"/>
                </a:schemeClr>
              </a:solidFill>
              <a:latin typeface="Roboto" panose="02000000000000000000" pitchFamily="2" charset="0"/>
              <a:ea typeface="Roboto" panose="02000000000000000000" pitchFamily="2" charset="0"/>
            </a:endParaRPr>
          </a:p>
          <a:p>
            <a:pPr marL="0" indent="0" algn="just">
              <a:buFont typeface="Arial" panose="020B0604020202020204" pitchFamily="34" charset="0"/>
              <a:buNone/>
            </a:pPr>
            <a:r>
              <a:rPr lang="vi-VN" sz="2400" i="1" dirty="0">
                <a:solidFill>
                  <a:schemeClr val="tx1">
                    <a:alpha val="80000"/>
                  </a:schemeClr>
                </a:solidFill>
                <a:latin typeface="Roboto" panose="02000000000000000000" pitchFamily="2" charset="0"/>
              </a:rPr>
              <a:t>   - </a:t>
            </a:r>
            <a:r>
              <a:rPr lang="vi-VN" sz="2400" b="1" i="1" dirty="0">
                <a:solidFill>
                  <a:srgbClr val="0000FF">
                    <a:alpha val="80000"/>
                  </a:srgbClr>
                </a:solidFill>
                <a:latin typeface="Roboto" panose="02000000000000000000" pitchFamily="2" charset="0"/>
              </a:rPr>
              <a:t>Tổ chức thực hiện</a:t>
            </a:r>
            <a:r>
              <a:rPr lang="vi-VN" sz="2400" i="1" dirty="0">
                <a:solidFill>
                  <a:schemeClr val="tx1">
                    <a:alpha val="80000"/>
                  </a:schemeClr>
                </a:solidFill>
                <a:latin typeface="Roboto" panose="02000000000000000000" pitchFamily="2" charset="0"/>
                <a:ea typeface="Roboto" panose="02000000000000000000" pitchFamily="2" charset="0"/>
              </a:rPr>
              <a:t>:</a:t>
            </a:r>
            <a:r>
              <a:rPr lang="vi-VN" sz="2400" dirty="0">
                <a:solidFill>
                  <a:schemeClr val="tx1">
                    <a:alpha val="80000"/>
                  </a:schemeClr>
                </a:solidFill>
                <a:latin typeface="Roboto" panose="02000000000000000000" pitchFamily="2" charset="0"/>
                <a:ea typeface="Roboto" panose="02000000000000000000" pitchFamily="2" charset="0"/>
              </a:rPr>
              <a:t> Mô tả cách </a:t>
            </a:r>
            <a:r>
              <a:rPr lang="vi-VN" sz="2400" dirty="0">
                <a:solidFill>
                  <a:schemeClr val="tx1">
                    <a:alpha val="80000"/>
                  </a:schemeClr>
                </a:solidFill>
                <a:latin typeface="Roboto" panose="02000000000000000000" pitchFamily="2" charset="0"/>
              </a:rPr>
              <a:t>giáo</a:t>
            </a:r>
            <a:r>
              <a:rPr lang="vi-VN" sz="2400" dirty="0">
                <a:solidFill>
                  <a:schemeClr val="tx1">
                    <a:alpha val="80000"/>
                  </a:schemeClr>
                </a:solidFill>
                <a:latin typeface="Roboto" panose="02000000000000000000" pitchFamily="2" charset="0"/>
                <a:ea typeface="Roboto" panose="02000000000000000000" pitchFamily="2" charset="0"/>
              </a:rPr>
              <a:t> viên hướng dẫn học sinh sử dụng công cụ, cách các em hợp tác (nếu làm việc nhóm trên môi trường số) và cách trình bày, báo cáo sản phẩm.</a:t>
            </a:r>
            <a:r>
              <a:rPr lang="en-VN" sz="2400" dirty="0">
                <a:solidFill>
                  <a:schemeClr val="tx1">
                    <a:alpha val="80000"/>
                  </a:schemeClr>
                </a:solidFill>
                <a:latin typeface="Roboto" panose="02000000000000000000" pitchFamily="2" charset="0"/>
              </a:rPr>
              <a:t> </a:t>
            </a:r>
            <a:endParaRPr lang="en-VN" sz="2400" dirty="0">
              <a:solidFill>
                <a:schemeClr val="tx1">
                  <a:alpha val="80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13540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0A694-321C-2A79-80C6-D72096A3C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D4143-A726-A0EC-6CD0-3CFF09829329}"/>
              </a:ext>
            </a:extLst>
          </p:cNvPr>
          <p:cNvSpPr>
            <a:spLocks noGrp="1"/>
          </p:cNvSpPr>
          <p:nvPr>
            <p:ph type="title"/>
          </p:nvPr>
        </p:nvSpPr>
        <p:spPr>
          <a:xfrm>
            <a:off x="1721160" y="2166694"/>
            <a:ext cx="8749679" cy="2130078"/>
          </a:xfrm>
        </p:spPr>
        <p:txBody>
          <a:bodyPr>
            <a:normAutofit fontScale="90000"/>
          </a:bodyPr>
          <a:lstStyle/>
          <a:p>
            <a:r>
              <a:rPr lang="vi-VN" dirty="0"/>
              <a:t>TỔ CHỨC DẠY HỌC </a:t>
            </a:r>
            <a:br>
              <a:rPr lang="vi-VN" dirty="0"/>
            </a:br>
            <a:r>
              <a:rPr lang="vi-VN" dirty="0"/>
              <a:t>TĂNG CƯỜNG, </a:t>
            </a:r>
            <a:br>
              <a:rPr lang="vi-VN" dirty="0"/>
            </a:br>
            <a:r>
              <a:rPr lang="vi-VN" dirty="0"/>
              <a:t>CÂU LẠC BỘ </a:t>
            </a:r>
            <a:br>
              <a:rPr lang="vi-VN" dirty="0"/>
            </a:br>
            <a:r>
              <a:rPr lang="vi-VN" dirty="0"/>
              <a:t>PHÁT TRIỂN NĂNG LỰC SỐ</a:t>
            </a:r>
            <a:endParaRPr lang="en-US" dirty="0"/>
          </a:p>
        </p:txBody>
      </p:sp>
    </p:spTree>
    <p:extLst>
      <p:ext uri="{BB962C8B-B14F-4D97-AF65-F5344CB8AC3E}">
        <p14:creationId xmlns:p14="http://schemas.microsoft.com/office/powerpoint/2010/main" val="208061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A41940-9F47-C375-F8E7-544202AFA918}"/>
              </a:ext>
            </a:extLst>
          </p:cNvPr>
          <p:cNvSpPr>
            <a:spLocks noGrp="1"/>
          </p:cNvSpPr>
          <p:nvPr>
            <p:ph type="title"/>
          </p:nvPr>
        </p:nvSpPr>
        <p:spPr/>
        <p:txBody>
          <a:bodyPr/>
          <a:lstStyle/>
          <a:p>
            <a:r>
              <a:rPr lang="en-US" dirty="0"/>
              <a:t>Khung </a:t>
            </a:r>
            <a:r>
              <a:rPr lang="en-US" dirty="0" err="1"/>
              <a:t>chương</a:t>
            </a:r>
            <a:r>
              <a:rPr lang="en-US" dirty="0"/>
              <a:t> </a:t>
            </a:r>
            <a:r>
              <a:rPr lang="en-US" dirty="0" err="1"/>
              <a:t>trình</a:t>
            </a:r>
            <a:r>
              <a:rPr lang="en-US" dirty="0"/>
              <a:t> </a:t>
            </a:r>
            <a:r>
              <a:rPr lang="en-US" dirty="0" err="1"/>
              <a:t>câu</a:t>
            </a:r>
            <a:r>
              <a:rPr lang="en-US" dirty="0"/>
              <a:t> </a:t>
            </a:r>
            <a:r>
              <a:rPr lang="en-US" dirty="0" err="1"/>
              <a:t>lạc</a:t>
            </a:r>
            <a:r>
              <a:rPr lang="en-US" dirty="0"/>
              <a:t> </a:t>
            </a:r>
            <a:r>
              <a:rPr lang="en-US" dirty="0" err="1"/>
              <a:t>bộ</a:t>
            </a:r>
            <a:r>
              <a:rPr lang="en-US" dirty="0"/>
              <a:t> </a:t>
            </a:r>
            <a:r>
              <a:rPr lang="en-US" dirty="0" err="1"/>
              <a:t>minh</a:t>
            </a:r>
            <a:r>
              <a:rPr lang="en-US" dirty="0"/>
              <a:t> </a:t>
            </a:r>
            <a:r>
              <a:rPr lang="en-US" dirty="0" err="1"/>
              <a:t>họa</a:t>
            </a:r>
            <a:endParaRPr lang="en-US" dirty="0"/>
          </a:p>
        </p:txBody>
      </p:sp>
      <p:sp>
        <p:nvSpPr>
          <p:cNvPr id="2" name="Slide Number Placeholder 1">
            <a:extLst>
              <a:ext uri="{FF2B5EF4-FFF2-40B4-BE49-F238E27FC236}">
                <a16:creationId xmlns:a16="http://schemas.microsoft.com/office/drawing/2014/main" id="{45B07973-6E44-1D6F-76CA-ED466EC51E2D}"/>
              </a:ext>
            </a:extLst>
          </p:cNvPr>
          <p:cNvSpPr>
            <a:spLocks noGrp="1"/>
          </p:cNvSpPr>
          <p:nvPr>
            <p:ph type="sldNum" sz="quarter" idx="12"/>
          </p:nvPr>
        </p:nvSpPr>
        <p:spPr/>
        <p:txBody>
          <a:bodyPr/>
          <a:lstStyle/>
          <a:p>
            <a:fld id="{705AC131-3665-43E0-A6EE-7C045553461A}" type="slidenum">
              <a:rPr lang="ja-JP" altLang="en-US" smtClean="0"/>
              <a:pPr/>
              <a:t>24</a:t>
            </a:fld>
            <a:endParaRPr lang="ja-JP" altLang="en-US" dirty="0"/>
          </a:p>
        </p:txBody>
      </p:sp>
      <p:graphicFrame>
        <p:nvGraphicFramePr>
          <p:cNvPr id="6" name="Table 5">
            <a:extLst>
              <a:ext uri="{FF2B5EF4-FFF2-40B4-BE49-F238E27FC236}">
                <a16:creationId xmlns:a16="http://schemas.microsoft.com/office/drawing/2014/main" id="{544A83ED-8CD0-4775-9B40-6CAB996E70EE}"/>
              </a:ext>
            </a:extLst>
          </p:cNvPr>
          <p:cNvGraphicFramePr>
            <a:graphicFrameLocks noGrp="1"/>
          </p:cNvGraphicFramePr>
          <p:nvPr/>
        </p:nvGraphicFramePr>
        <p:xfrm>
          <a:off x="175776" y="1286467"/>
          <a:ext cx="11959074" cy="5533644"/>
        </p:xfrm>
        <a:graphic>
          <a:graphicData uri="http://schemas.openxmlformats.org/drawingml/2006/table">
            <a:tbl>
              <a:tblPr firstRow="1" firstCol="1" bandRow="1"/>
              <a:tblGrid>
                <a:gridCol w="2228601">
                  <a:extLst>
                    <a:ext uri="{9D8B030D-6E8A-4147-A177-3AD203B41FA5}">
                      <a16:colId xmlns:a16="http://schemas.microsoft.com/office/drawing/2014/main" val="2556940279"/>
                    </a:ext>
                  </a:extLst>
                </a:gridCol>
                <a:gridCol w="1067460">
                  <a:extLst>
                    <a:ext uri="{9D8B030D-6E8A-4147-A177-3AD203B41FA5}">
                      <a16:colId xmlns:a16="http://schemas.microsoft.com/office/drawing/2014/main" val="2269385658"/>
                    </a:ext>
                  </a:extLst>
                </a:gridCol>
                <a:gridCol w="6046143">
                  <a:extLst>
                    <a:ext uri="{9D8B030D-6E8A-4147-A177-3AD203B41FA5}">
                      <a16:colId xmlns:a16="http://schemas.microsoft.com/office/drawing/2014/main" val="2064372946"/>
                    </a:ext>
                  </a:extLst>
                </a:gridCol>
                <a:gridCol w="2616870">
                  <a:extLst>
                    <a:ext uri="{9D8B030D-6E8A-4147-A177-3AD203B41FA5}">
                      <a16:colId xmlns:a16="http://schemas.microsoft.com/office/drawing/2014/main" val="821969044"/>
                    </a:ext>
                  </a:extLst>
                </a:gridCol>
              </a:tblGrid>
              <a:tr h="256688">
                <a:tc>
                  <a:txBody>
                    <a:bodyPr/>
                    <a:lstStyle/>
                    <a:p>
                      <a:pPr algn="ctr">
                        <a:lnSpc>
                          <a:spcPct val="115000"/>
                        </a:lnSpc>
                        <a:spcAft>
                          <a:spcPts val="800"/>
                        </a:spcAft>
                        <a:buNone/>
                      </a:pP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Tên</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bài</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học</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Số</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tiết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Nội</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 dung </a:t>
                      </a: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chính</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600" b="1" kern="100">
                          <a:effectLst/>
                          <a:latin typeface="Aptos" panose="020B0004020202020204" pitchFamily="34" charset="0"/>
                          <a:ea typeface="Aptos" panose="020B0004020202020204" pitchFamily="34" charset="0"/>
                          <a:cs typeface="Times New Roman" panose="02020603050405020304" pitchFamily="18" charset="0"/>
                        </a:rPr>
                        <a:t>Yêu cầu cần đạt</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97802297"/>
                  </a:ext>
                </a:extLst>
              </a:tr>
              <a:tr h="256688">
                <a:tc gridSpan="4">
                  <a:txBody>
                    <a:bodyPr/>
                    <a:lstStyle/>
                    <a:p>
                      <a:pPr algn="ctr">
                        <a:lnSpc>
                          <a:spcPct val="115000"/>
                        </a:lnSpc>
                        <a:spcAft>
                          <a:spcPts val="800"/>
                        </a:spcAft>
                        <a:buNone/>
                      </a:pP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CHỦ</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ĐỀ</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STEM 1: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KIẾN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THỨC</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CƠ</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BẢN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VỀ</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ESP32</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ỨNG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DỤNG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BLYNK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XÂY</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DỰNG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NHÀ</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THÔNG MINH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075423012"/>
                  </a:ext>
                </a:extLst>
              </a:tr>
              <a:tr h="1066545">
                <a:tc>
                  <a:txBody>
                    <a:bodyPr/>
                    <a:lstStyle/>
                    <a:p>
                      <a:pPr>
                        <a:lnSpc>
                          <a:spcPct val="115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1.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Giới</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thiệu</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và</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khởi</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động</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Giới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thiệu</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ESP32</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so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sánh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với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Arduino,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tìm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hiểu</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Blynk,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thảo</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luận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vai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trò</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IoT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trong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cuộc</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sống</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r>
                        <a:rPr lang="en-US" sz="1600" kern="100">
                          <a:effectLst/>
                          <a:latin typeface="Aptos" panose="020B0004020202020204" pitchFamily="34" charset="0"/>
                          <a:ea typeface="Aptos" panose="020B0004020202020204" pitchFamily="34" charset="0"/>
                          <a:cs typeface="Times New Roman" panose="02020603050405020304" pitchFamily="18" charset="0"/>
                        </a:rPr>
                        <a:t>Học sinh nhận biết ưu điểm của ESP32; thực hiện tạo tài khoản Blynk; mô phỏng kết nối cơ bản.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01318029"/>
                  </a:ext>
                </a:extLst>
              </a:tr>
              <a:tr h="1066545">
                <a:tc>
                  <a:txBody>
                    <a:bodyPr/>
                    <a:lstStyle/>
                    <a:p>
                      <a:pPr>
                        <a:lnSpc>
                          <a:spcPct val="115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2.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Đề</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xuất</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ý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tưởng</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và</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thiết</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kế</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mô</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hình</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3–6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Học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sinh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làm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việc</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nhóm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đề</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xuất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tiện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ích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thông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minh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đèn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quạt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cảm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biến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thiết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kế</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sơ</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đồ</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khối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sơ</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đồ</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mạch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mô</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hình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nhà</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thông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minh</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Học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sinh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thảo</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luận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đề</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xuất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tiện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ích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thông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minh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thiết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kế</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sơ</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đồ</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khối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sơ</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đồ</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mạch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lựa</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chọn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linh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kiện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phù</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hợp</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30217904"/>
                  </a:ext>
                </a:extLst>
              </a:tr>
              <a:tr h="1359971">
                <a:tc>
                  <a:txBody>
                    <a:bodyPr/>
                    <a:lstStyle/>
                    <a:p>
                      <a:pPr>
                        <a:lnSpc>
                          <a:spcPct val="115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3.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Lập</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trình</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và</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thực</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hành</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từng</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phần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7–8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Mỗi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nhóm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lập</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trình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1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chức</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năng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Nhóm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1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bật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tắt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đèn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từ</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xa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và</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tự</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động</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Nhóm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2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bật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tắt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quạt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từ</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xa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và</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tự</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động</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Nhóm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3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hiển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thị</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nhiệt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độ</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&amp;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độ</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ẩm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cảnh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báo</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thời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tiết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từ</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xa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r>
                        <a:rPr lang="en-US" sz="1600" kern="100">
                          <a:effectLst/>
                          <a:latin typeface="Aptos" panose="020B0004020202020204" pitchFamily="34" charset="0"/>
                          <a:ea typeface="Aptos" panose="020B0004020202020204" pitchFamily="34" charset="0"/>
                          <a:cs typeface="Times New Roman" panose="02020603050405020304" pitchFamily="18" charset="0"/>
                        </a:rPr>
                        <a:t>Học sinh lập trình chức năng điều khiển (đèn, quạt, cảm biến); thử nghiệm từng chương trình hoạt động riêng biệt thành công.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26064291"/>
                  </a:ext>
                </a:extLst>
              </a:tr>
              <a:tr h="1336497">
                <a:tc>
                  <a:txBody>
                    <a:bodyPr/>
                    <a:lstStyle/>
                    <a:p>
                      <a:pPr>
                        <a:lnSpc>
                          <a:spcPct val="115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4.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Tích</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hợp</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và</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hiệu</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chỉnh</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hệ</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thống</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9–10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Các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nhóm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chia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sẻ</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code,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sơ</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đồ</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kết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nối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phần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cứng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15000"/>
                        </a:lnSpc>
                        <a:spcAft>
                          <a:spcPts val="800"/>
                        </a:spcAft>
                        <a:buNone/>
                      </a:pP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Kết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hợp</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code,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phần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cứng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của</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tất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cả</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nhóm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hoàn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thiện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nhà</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thông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tin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với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tất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cả</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tiện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ích</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Học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sinh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kết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hợp</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code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và</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phần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cứng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từ</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các</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nhóm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hiệu</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chỉnh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để</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hệ</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thống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vận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hành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ổn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định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điều</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khiển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được</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từ</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xa qua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WiFi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58856357"/>
                  </a:ext>
                </a:extLst>
              </a:tr>
            </a:tbl>
          </a:graphicData>
        </a:graphic>
      </p:graphicFrame>
    </p:spTree>
    <p:extLst>
      <p:ext uri="{BB962C8B-B14F-4D97-AF65-F5344CB8AC3E}">
        <p14:creationId xmlns:p14="http://schemas.microsoft.com/office/powerpoint/2010/main" val="1315044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6ED0B-3CE8-74BD-A081-87F7F242830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1CA26E3-453B-139D-1453-9BE8920B8726}"/>
              </a:ext>
            </a:extLst>
          </p:cNvPr>
          <p:cNvSpPr>
            <a:spLocks noGrp="1"/>
          </p:cNvSpPr>
          <p:nvPr>
            <p:ph type="title"/>
          </p:nvPr>
        </p:nvSpPr>
        <p:spPr/>
        <p:txBody>
          <a:bodyPr/>
          <a:lstStyle/>
          <a:p>
            <a:r>
              <a:rPr lang="en-US" dirty="0"/>
              <a:t>Khung </a:t>
            </a:r>
            <a:r>
              <a:rPr lang="en-US" dirty="0" err="1"/>
              <a:t>chương</a:t>
            </a:r>
            <a:r>
              <a:rPr lang="en-US" dirty="0"/>
              <a:t> </a:t>
            </a:r>
            <a:r>
              <a:rPr lang="en-US" dirty="0" err="1"/>
              <a:t>trình</a:t>
            </a:r>
            <a:r>
              <a:rPr lang="en-US" dirty="0"/>
              <a:t> </a:t>
            </a:r>
            <a:r>
              <a:rPr lang="en-US" dirty="0" err="1"/>
              <a:t>câu</a:t>
            </a:r>
            <a:r>
              <a:rPr lang="en-US" dirty="0"/>
              <a:t> </a:t>
            </a:r>
            <a:r>
              <a:rPr lang="en-US" dirty="0" err="1"/>
              <a:t>lạc</a:t>
            </a:r>
            <a:r>
              <a:rPr lang="en-US" dirty="0"/>
              <a:t> </a:t>
            </a:r>
            <a:r>
              <a:rPr lang="en-US" dirty="0" err="1"/>
              <a:t>bộ</a:t>
            </a:r>
            <a:r>
              <a:rPr lang="en-US" dirty="0"/>
              <a:t> </a:t>
            </a:r>
            <a:r>
              <a:rPr lang="en-US" dirty="0" err="1"/>
              <a:t>minh</a:t>
            </a:r>
            <a:r>
              <a:rPr lang="en-US" dirty="0"/>
              <a:t> </a:t>
            </a:r>
            <a:r>
              <a:rPr lang="en-US" dirty="0" err="1"/>
              <a:t>họa</a:t>
            </a:r>
            <a:endParaRPr lang="en-US" dirty="0"/>
          </a:p>
        </p:txBody>
      </p:sp>
      <p:sp>
        <p:nvSpPr>
          <p:cNvPr id="2" name="Slide Number Placeholder 1">
            <a:extLst>
              <a:ext uri="{FF2B5EF4-FFF2-40B4-BE49-F238E27FC236}">
                <a16:creationId xmlns:a16="http://schemas.microsoft.com/office/drawing/2014/main" id="{2109BF6B-380A-B16D-C943-C94C73C5BF7A}"/>
              </a:ext>
            </a:extLst>
          </p:cNvPr>
          <p:cNvSpPr>
            <a:spLocks noGrp="1"/>
          </p:cNvSpPr>
          <p:nvPr>
            <p:ph type="sldNum" sz="quarter" idx="12"/>
          </p:nvPr>
        </p:nvSpPr>
        <p:spPr/>
        <p:txBody>
          <a:bodyPr/>
          <a:lstStyle/>
          <a:p>
            <a:fld id="{705AC131-3665-43E0-A6EE-7C045553461A}" type="slidenum">
              <a:rPr lang="ja-JP" altLang="en-US" smtClean="0"/>
              <a:pPr/>
              <a:t>25</a:t>
            </a:fld>
            <a:endParaRPr lang="ja-JP" altLang="en-US" dirty="0"/>
          </a:p>
        </p:txBody>
      </p:sp>
      <p:graphicFrame>
        <p:nvGraphicFramePr>
          <p:cNvPr id="3" name="Table 2">
            <a:extLst>
              <a:ext uri="{FF2B5EF4-FFF2-40B4-BE49-F238E27FC236}">
                <a16:creationId xmlns:a16="http://schemas.microsoft.com/office/drawing/2014/main" id="{66E13DF9-5B06-8C80-73BC-36C62D964268}"/>
              </a:ext>
            </a:extLst>
          </p:cNvPr>
          <p:cNvGraphicFramePr>
            <a:graphicFrameLocks noGrp="1"/>
          </p:cNvGraphicFramePr>
          <p:nvPr/>
        </p:nvGraphicFramePr>
        <p:xfrm>
          <a:off x="270026" y="1326705"/>
          <a:ext cx="11540974" cy="6273831"/>
        </p:xfrm>
        <a:graphic>
          <a:graphicData uri="http://schemas.openxmlformats.org/drawingml/2006/table">
            <a:tbl>
              <a:tblPr firstRow="1" firstCol="1" bandRow="1">
                <a:tableStyleId>{5C22544A-7EE6-4342-B048-85BDC9FD1C3A}</a:tableStyleId>
              </a:tblPr>
              <a:tblGrid>
                <a:gridCol w="1320502">
                  <a:extLst>
                    <a:ext uri="{9D8B030D-6E8A-4147-A177-3AD203B41FA5}">
                      <a16:colId xmlns:a16="http://schemas.microsoft.com/office/drawing/2014/main" val="3819022132"/>
                    </a:ext>
                  </a:extLst>
                </a:gridCol>
                <a:gridCol w="654110">
                  <a:extLst>
                    <a:ext uri="{9D8B030D-6E8A-4147-A177-3AD203B41FA5}">
                      <a16:colId xmlns:a16="http://schemas.microsoft.com/office/drawing/2014/main" val="2569971497"/>
                    </a:ext>
                  </a:extLst>
                </a:gridCol>
                <a:gridCol w="3084951">
                  <a:extLst>
                    <a:ext uri="{9D8B030D-6E8A-4147-A177-3AD203B41FA5}">
                      <a16:colId xmlns:a16="http://schemas.microsoft.com/office/drawing/2014/main" val="1541938743"/>
                    </a:ext>
                  </a:extLst>
                </a:gridCol>
                <a:gridCol w="4840285">
                  <a:extLst>
                    <a:ext uri="{9D8B030D-6E8A-4147-A177-3AD203B41FA5}">
                      <a16:colId xmlns:a16="http://schemas.microsoft.com/office/drawing/2014/main" val="2669522966"/>
                    </a:ext>
                  </a:extLst>
                </a:gridCol>
                <a:gridCol w="1641126">
                  <a:extLst>
                    <a:ext uri="{9D8B030D-6E8A-4147-A177-3AD203B41FA5}">
                      <a16:colId xmlns:a16="http://schemas.microsoft.com/office/drawing/2014/main" val="2422422445"/>
                    </a:ext>
                  </a:extLst>
                </a:gridCol>
              </a:tblGrid>
              <a:tr h="375436">
                <a:tc>
                  <a:txBody>
                    <a:bodyPr/>
                    <a:lstStyle/>
                    <a:p>
                      <a:pPr algn="ctr">
                        <a:lnSpc>
                          <a:spcPct val="100000"/>
                        </a:lnSpc>
                        <a:spcBef>
                          <a:spcPts val="600"/>
                        </a:spcBef>
                        <a:spcAft>
                          <a:spcPts val="600"/>
                        </a:spcAft>
                        <a:buNone/>
                      </a:pPr>
                      <a:r>
                        <a:rPr lang="en-US" sz="1300" kern="100" dirty="0" err="1">
                          <a:effectLst/>
                        </a:rPr>
                        <a:t>Tên</a:t>
                      </a:r>
                      <a:r>
                        <a:rPr lang="en-US" sz="1300" kern="100" dirty="0">
                          <a:effectLst/>
                        </a:rPr>
                        <a:t> </a:t>
                      </a:r>
                      <a:r>
                        <a:rPr lang="en-US" sz="1300" kern="100" dirty="0" err="1">
                          <a:effectLst/>
                        </a:rPr>
                        <a:t>bài</a:t>
                      </a:r>
                      <a:r>
                        <a:rPr lang="en-US" sz="1300" kern="100" dirty="0">
                          <a:effectLst/>
                        </a:rPr>
                        <a:t> </a:t>
                      </a:r>
                      <a:r>
                        <a:rPr lang="en-US" sz="1300" kern="100" dirty="0" err="1">
                          <a:effectLst/>
                        </a:rPr>
                        <a:t>học</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kern="100" dirty="0" err="1">
                          <a:effectLst/>
                        </a:rPr>
                        <a:t>Số</a:t>
                      </a:r>
                      <a:r>
                        <a:rPr lang="en-US" sz="1300" kern="100" dirty="0">
                          <a:effectLst/>
                        </a:rPr>
                        <a:t> </a:t>
                      </a:r>
                      <a:r>
                        <a:rPr lang="en-US" sz="1300" kern="100" dirty="0" err="1">
                          <a:effectLst/>
                        </a:rPr>
                        <a:t>tiết</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kern="100" dirty="0" err="1">
                          <a:effectLst/>
                        </a:rPr>
                        <a:t>Nội</a:t>
                      </a:r>
                      <a:r>
                        <a:rPr lang="en-US" sz="1300" kern="100" dirty="0">
                          <a:effectLst/>
                        </a:rPr>
                        <a:t> dung </a:t>
                      </a:r>
                      <a:r>
                        <a:rPr lang="en-US" sz="1300" kern="100" dirty="0" err="1">
                          <a:effectLst/>
                        </a:rPr>
                        <a:t>chính</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kern="100">
                          <a:effectLst/>
                        </a:rPr>
                        <a:t>Yêu cầu cần đạt</a:t>
                      </a:r>
                      <a:endParaRPr lang="en-US" sz="1300" kern="10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kern="100">
                          <a:effectLst/>
                        </a:rPr>
                        <a:t>Định hướng NLS phát triển</a:t>
                      </a:r>
                      <a:endParaRPr lang="en-US" sz="1300" kern="10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extLst>
                  <a:ext uri="{0D108BD9-81ED-4DB2-BD59-A6C34878D82A}">
                    <a16:rowId xmlns:a16="http://schemas.microsoft.com/office/drawing/2014/main" val="2233346078"/>
                  </a:ext>
                </a:extLst>
              </a:tr>
              <a:tr h="182534">
                <a:tc gridSpan="5">
                  <a:txBody>
                    <a:bodyPr/>
                    <a:lstStyle/>
                    <a:p>
                      <a:pPr algn="ctr">
                        <a:lnSpc>
                          <a:spcPct val="100000"/>
                        </a:lnSpc>
                        <a:spcBef>
                          <a:spcPts val="600"/>
                        </a:spcBef>
                        <a:spcAft>
                          <a:spcPts val="600"/>
                        </a:spcAft>
                        <a:buNone/>
                      </a:pPr>
                      <a:r>
                        <a:rPr lang="en-US" sz="1300" kern="100" dirty="0" err="1">
                          <a:effectLst/>
                        </a:rPr>
                        <a:t>CHỦ</a:t>
                      </a:r>
                      <a:r>
                        <a:rPr lang="en-US" sz="1300" kern="100" dirty="0">
                          <a:effectLst/>
                        </a:rPr>
                        <a:t> </a:t>
                      </a:r>
                      <a:r>
                        <a:rPr lang="en-US" sz="1300" kern="100" dirty="0" err="1">
                          <a:effectLst/>
                        </a:rPr>
                        <a:t>ĐỀ</a:t>
                      </a:r>
                      <a:r>
                        <a:rPr lang="en-US" sz="1300" kern="100" dirty="0">
                          <a:effectLst/>
                        </a:rPr>
                        <a:t> STEM 1: </a:t>
                      </a:r>
                      <a:r>
                        <a:rPr lang="en-US" sz="1300" kern="100" dirty="0" err="1">
                          <a:effectLst/>
                        </a:rPr>
                        <a:t>KIẾN</a:t>
                      </a:r>
                      <a:r>
                        <a:rPr lang="en-US" sz="1300" kern="100" dirty="0">
                          <a:effectLst/>
                        </a:rPr>
                        <a:t> </a:t>
                      </a:r>
                      <a:r>
                        <a:rPr lang="en-US" sz="1300" kern="100" dirty="0" err="1">
                          <a:effectLst/>
                        </a:rPr>
                        <a:t>THỨC</a:t>
                      </a:r>
                      <a:r>
                        <a:rPr lang="en-US" sz="1300" kern="100" dirty="0">
                          <a:effectLst/>
                        </a:rPr>
                        <a:t> </a:t>
                      </a:r>
                      <a:r>
                        <a:rPr lang="en-US" sz="1300" kern="100" dirty="0" err="1">
                          <a:effectLst/>
                        </a:rPr>
                        <a:t>CƠ</a:t>
                      </a:r>
                      <a:r>
                        <a:rPr lang="en-US" sz="1300" kern="100" dirty="0">
                          <a:effectLst/>
                        </a:rPr>
                        <a:t> </a:t>
                      </a:r>
                      <a:r>
                        <a:rPr lang="en-US" sz="1300" kern="100" dirty="0" err="1">
                          <a:effectLst/>
                        </a:rPr>
                        <a:t>BẢN</a:t>
                      </a:r>
                      <a:r>
                        <a:rPr lang="en-US" sz="1300" kern="100" dirty="0">
                          <a:effectLst/>
                        </a:rPr>
                        <a:t> </a:t>
                      </a:r>
                      <a:r>
                        <a:rPr lang="en-US" sz="1300" kern="100" dirty="0" err="1">
                          <a:effectLst/>
                        </a:rPr>
                        <a:t>VỀ</a:t>
                      </a:r>
                      <a:r>
                        <a:rPr lang="en-US" sz="1300" kern="100" dirty="0">
                          <a:effectLst/>
                        </a:rPr>
                        <a:t> </a:t>
                      </a:r>
                      <a:r>
                        <a:rPr lang="en-US" sz="1300" kern="100" dirty="0" err="1">
                          <a:effectLst/>
                        </a:rPr>
                        <a:t>ESP32</a:t>
                      </a:r>
                      <a:r>
                        <a:rPr lang="en-US" sz="1300" kern="100" dirty="0">
                          <a:effectLst/>
                        </a:rPr>
                        <a:t> – </a:t>
                      </a:r>
                      <a:r>
                        <a:rPr lang="en-US" sz="1300" kern="100" dirty="0" err="1">
                          <a:effectLst/>
                        </a:rPr>
                        <a:t>ỨNG</a:t>
                      </a:r>
                      <a:r>
                        <a:rPr lang="en-US" sz="1300" kern="100" dirty="0">
                          <a:effectLst/>
                        </a:rPr>
                        <a:t> </a:t>
                      </a:r>
                      <a:r>
                        <a:rPr lang="en-US" sz="1300" kern="100" dirty="0" err="1">
                          <a:effectLst/>
                        </a:rPr>
                        <a:t>DỤNG</a:t>
                      </a:r>
                      <a:r>
                        <a:rPr lang="en-US" sz="1300" kern="100" dirty="0">
                          <a:effectLst/>
                        </a:rPr>
                        <a:t> BLYNK </a:t>
                      </a:r>
                      <a:r>
                        <a:rPr lang="en-US" sz="1300" kern="100" dirty="0" err="1">
                          <a:effectLst/>
                        </a:rPr>
                        <a:t>XÂY</a:t>
                      </a:r>
                      <a:r>
                        <a:rPr lang="en-US" sz="1300" kern="100" dirty="0">
                          <a:effectLst/>
                        </a:rPr>
                        <a:t> </a:t>
                      </a:r>
                      <a:r>
                        <a:rPr lang="en-US" sz="1300" kern="100" dirty="0" err="1">
                          <a:effectLst/>
                        </a:rPr>
                        <a:t>DỰNG</a:t>
                      </a:r>
                      <a:r>
                        <a:rPr lang="en-US" sz="1300" kern="100" dirty="0">
                          <a:effectLst/>
                        </a:rPr>
                        <a:t> </a:t>
                      </a:r>
                      <a:r>
                        <a:rPr lang="en-US" sz="1300" kern="100" dirty="0" err="1">
                          <a:effectLst/>
                        </a:rPr>
                        <a:t>NHÀ</a:t>
                      </a:r>
                      <a:r>
                        <a:rPr lang="en-US" sz="1300" kern="100" dirty="0">
                          <a:effectLst/>
                        </a:rPr>
                        <a:t> THÔNG MINH</a:t>
                      </a:r>
                      <a:endParaRPr lang="en-US" sz="1300" kern="100" dirty="0">
                        <a:effectLst/>
                        <a:latin typeface="Aptos" panose="020B0004020202020204" pitchFamily="34" charset="0"/>
                        <a:cs typeface="Times New Roman" panose="02020603050405020304" pitchFamily="18" charset="0"/>
                      </a:endParaRPr>
                    </a:p>
                  </a:txBody>
                  <a:tcPr marL="57560" marR="5756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dirty="0"/>
                    </a:p>
                  </a:txBody>
                  <a:tcPr marL="57560" marR="57560" marT="0" marB="0"/>
                </a:tc>
                <a:extLst>
                  <a:ext uri="{0D108BD9-81ED-4DB2-BD59-A6C34878D82A}">
                    <a16:rowId xmlns:a16="http://schemas.microsoft.com/office/drawing/2014/main" val="21873335"/>
                  </a:ext>
                </a:extLst>
              </a:tr>
              <a:tr h="1326897">
                <a:tc>
                  <a:txBody>
                    <a:bodyPr/>
                    <a:lstStyle/>
                    <a:p>
                      <a:pPr>
                        <a:lnSpc>
                          <a:spcPct val="100000"/>
                        </a:lnSpc>
                        <a:spcBef>
                          <a:spcPts val="600"/>
                        </a:spcBef>
                        <a:spcAft>
                          <a:spcPts val="600"/>
                        </a:spcAft>
                        <a:buNone/>
                      </a:pPr>
                      <a:r>
                        <a:rPr lang="en-US" sz="1300" kern="100" dirty="0">
                          <a:effectLst/>
                        </a:rPr>
                        <a:t>1. </a:t>
                      </a:r>
                      <a:r>
                        <a:rPr lang="en-US" sz="1300" kern="100" dirty="0" err="1">
                          <a:effectLst/>
                        </a:rPr>
                        <a:t>Giới</a:t>
                      </a:r>
                      <a:r>
                        <a:rPr lang="en-US" sz="1300" kern="100" dirty="0">
                          <a:effectLst/>
                        </a:rPr>
                        <a:t> </a:t>
                      </a:r>
                      <a:r>
                        <a:rPr lang="en-US" sz="1300" kern="100" dirty="0" err="1">
                          <a:effectLst/>
                        </a:rPr>
                        <a:t>thiệu</a:t>
                      </a:r>
                      <a:r>
                        <a:rPr lang="en-US" sz="1300" kern="100" dirty="0">
                          <a:effectLst/>
                        </a:rPr>
                        <a:t> </a:t>
                      </a:r>
                      <a:r>
                        <a:rPr lang="en-US" sz="1300" kern="100" dirty="0" err="1">
                          <a:effectLst/>
                        </a:rPr>
                        <a:t>và</a:t>
                      </a:r>
                      <a:r>
                        <a:rPr lang="en-US" sz="1300" kern="100" dirty="0">
                          <a:effectLst/>
                        </a:rPr>
                        <a:t> </a:t>
                      </a:r>
                      <a:r>
                        <a:rPr lang="en-US" sz="1300" kern="100" dirty="0" err="1">
                          <a:effectLst/>
                        </a:rPr>
                        <a:t>khởi</a:t>
                      </a:r>
                      <a:r>
                        <a:rPr lang="en-US" sz="1300" kern="100" dirty="0">
                          <a:effectLst/>
                        </a:rPr>
                        <a:t> </a:t>
                      </a:r>
                      <a:r>
                        <a:rPr lang="en-US" sz="1300" kern="100" dirty="0" err="1">
                          <a:effectLst/>
                        </a:rPr>
                        <a:t>động</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b="1" kern="100" dirty="0">
                          <a:effectLst/>
                        </a:rPr>
                        <a:t>1–2</a:t>
                      </a:r>
                      <a:endParaRPr lang="en-US" sz="13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nSpc>
                          <a:spcPct val="100000"/>
                        </a:lnSpc>
                        <a:spcBef>
                          <a:spcPts val="600"/>
                        </a:spcBef>
                        <a:spcAft>
                          <a:spcPts val="600"/>
                        </a:spcAft>
                        <a:buNone/>
                      </a:pPr>
                      <a:r>
                        <a:rPr lang="en-US" sz="1300" kern="100" dirty="0" err="1">
                          <a:effectLst/>
                        </a:rPr>
                        <a:t>Giới</a:t>
                      </a:r>
                      <a:r>
                        <a:rPr lang="en-US" sz="1300" kern="100" dirty="0">
                          <a:effectLst/>
                        </a:rPr>
                        <a:t> </a:t>
                      </a:r>
                      <a:r>
                        <a:rPr lang="en-US" sz="1300" kern="100" dirty="0" err="1">
                          <a:effectLst/>
                        </a:rPr>
                        <a:t>thiệu</a:t>
                      </a:r>
                      <a:r>
                        <a:rPr lang="en-US" sz="1300" kern="100" dirty="0">
                          <a:effectLst/>
                        </a:rPr>
                        <a:t> </a:t>
                      </a:r>
                      <a:r>
                        <a:rPr lang="en-US" sz="1300" kern="100" dirty="0" err="1">
                          <a:effectLst/>
                        </a:rPr>
                        <a:t>ESP32</a:t>
                      </a:r>
                      <a:r>
                        <a:rPr lang="en-US" sz="1300" kern="100" dirty="0">
                          <a:effectLst/>
                        </a:rPr>
                        <a:t>, so </a:t>
                      </a:r>
                      <a:r>
                        <a:rPr lang="en-US" sz="1300" kern="100" dirty="0" err="1">
                          <a:effectLst/>
                        </a:rPr>
                        <a:t>sánh</a:t>
                      </a:r>
                      <a:r>
                        <a:rPr lang="en-US" sz="1300" kern="100" dirty="0">
                          <a:effectLst/>
                        </a:rPr>
                        <a:t> </a:t>
                      </a:r>
                      <a:r>
                        <a:rPr lang="en-US" sz="1300" kern="100" dirty="0" err="1">
                          <a:effectLst/>
                        </a:rPr>
                        <a:t>với</a:t>
                      </a:r>
                      <a:r>
                        <a:rPr lang="en-US" sz="1300" kern="100" dirty="0">
                          <a:effectLst/>
                        </a:rPr>
                        <a:t> Arduino, </a:t>
                      </a:r>
                      <a:r>
                        <a:rPr lang="en-US" sz="1300" kern="100" dirty="0" err="1">
                          <a:effectLst/>
                        </a:rPr>
                        <a:t>tìm</a:t>
                      </a:r>
                      <a:r>
                        <a:rPr lang="en-US" sz="1300" kern="100" dirty="0">
                          <a:effectLst/>
                        </a:rPr>
                        <a:t> </a:t>
                      </a:r>
                      <a:r>
                        <a:rPr lang="en-US" sz="1300" kern="100" dirty="0" err="1">
                          <a:effectLst/>
                        </a:rPr>
                        <a:t>hiểu</a:t>
                      </a:r>
                      <a:r>
                        <a:rPr lang="en-US" sz="1300" kern="100" dirty="0">
                          <a:effectLst/>
                        </a:rPr>
                        <a:t> Blynk, </a:t>
                      </a:r>
                      <a:r>
                        <a:rPr lang="en-US" sz="1300" kern="100" dirty="0" err="1">
                          <a:effectLst/>
                        </a:rPr>
                        <a:t>thảo</a:t>
                      </a:r>
                      <a:r>
                        <a:rPr lang="en-US" sz="1300" kern="100" dirty="0">
                          <a:effectLst/>
                        </a:rPr>
                        <a:t> </a:t>
                      </a:r>
                      <a:r>
                        <a:rPr lang="en-US" sz="1300" kern="100" dirty="0" err="1">
                          <a:effectLst/>
                        </a:rPr>
                        <a:t>luận</a:t>
                      </a:r>
                      <a:r>
                        <a:rPr lang="en-US" sz="1300" kern="100" dirty="0">
                          <a:effectLst/>
                        </a:rPr>
                        <a:t> </a:t>
                      </a:r>
                      <a:r>
                        <a:rPr lang="en-US" sz="1300" kern="100" dirty="0" err="1">
                          <a:effectLst/>
                        </a:rPr>
                        <a:t>vai</a:t>
                      </a:r>
                      <a:r>
                        <a:rPr lang="en-US" sz="1300" kern="100" dirty="0">
                          <a:effectLst/>
                        </a:rPr>
                        <a:t> </a:t>
                      </a:r>
                      <a:r>
                        <a:rPr lang="en-US" sz="1300" kern="100" dirty="0" err="1">
                          <a:effectLst/>
                        </a:rPr>
                        <a:t>trò</a:t>
                      </a:r>
                      <a:r>
                        <a:rPr lang="en-US" sz="1300" kern="100" dirty="0">
                          <a:effectLst/>
                        </a:rPr>
                        <a:t> IoT </a:t>
                      </a:r>
                      <a:r>
                        <a:rPr lang="en-US" sz="1300" kern="100" dirty="0" err="1">
                          <a:effectLst/>
                        </a:rPr>
                        <a:t>trong</a:t>
                      </a:r>
                      <a:r>
                        <a:rPr lang="en-US" sz="1300" kern="100" dirty="0">
                          <a:effectLst/>
                        </a:rPr>
                        <a:t> </a:t>
                      </a:r>
                      <a:r>
                        <a:rPr lang="en-US" sz="1300" kern="100" dirty="0" err="1">
                          <a:effectLst/>
                        </a:rPr>
                        <a:t>cuộc</a:t>
                      </a:r>
                      <a:r>
                        <a:rPr lang="en-US" sz="1300" kern="100" dirty="0">
                          <a:effectLst/>
                        </a:rPr>
                        <a:t> </a:t>
                      </a:r>
                      <a:r>
                        <a:rPr lang="en-US" sz="1300" kern="100" dirty="0" err="1">
                          <a:effectLst/>
                        </a:rPr>
                        <a:t>sống</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nSpc>
                          <a:spcPct val="100000"/>
                        </a:lnSpc>
                        <a:spcBef>
                          <a:spcPts val="600"/>
                        </a:spcBef>
                        <a:spcAft>
                          <a:spcPts val="600"/>
                        </a:spcAft>
                        <a:buNone/>
                      </a:pPr>
                      <a:r>
                        <a:rPr lang="en-US" sz="1300" kern="100" dirty="0">
                          <a:effectLst/>
                        </a:rPr>
                        <a:t>Học </a:t>
                      </a:r>
                      <a:r>
                        <a:rPr lang="en-US" sz="1300" kern="100" dirty="0" err="1">
                          <a:effectLst/>
                        </a:rPr>
                        <a:t>sinh</a:t>
                      </a:r>
                      <a:r>
                        <a:rPr lang="en-US" sz="1300" kern="100" dirty="0">
                          <a:effectLst/>
                        </a:rPr>
                        <a:t> </a:t>
                      </a:r>
                      <a:r>
                        <a:rPr lang="en-US" sz="1300" kern="100" dirty="0" err="1">
                          <a:effectLst/>
                        </a:rPr>
                        <a:t>nhận</a:t>
                      </a:r>
                      <a:r>
                        <a:rPr lang="en-US" sz="1300" kern="100" dirty="0">
                          <a:effectLst/>
                        </a:rPr>
                        <a:t> </a:t>
                      </a:r>
                      <a:r>
                        <a:rPr lang="en-US" sz="1300" kern="100" dirty="0" err="1">
                          <a:effectLst/>
                        </a:rPr>
                        <a:t>biết</a:t>
                      </a:r>
                      <a:r>
                        <a:rPr lang="en-US" sz="1300" kern="100" dirty="0">
                          <a:effectLst/>
                        </a:rPr>
                        <a:t> </a:t>
                      </a:r>
                      <a:r>
                        <a:rPr lang="en-US" sz="1300" kern="100" dirty="0" err="1">
                          <a:effectLst/>
                        </a:rPr>
                        <a:t>ưu</a:t>
                      </a:r>
                      <a:r>
                        <a:rPr lang="en-US" sz="1300" kern="100" dirty="0">
                          <a:effectLst/>
                        </a:rPr>
                        <a:t> </a:t>
                      </a:r>
                      <a:r>
                        <a:rPr lang="en-US" sz="1300" kern="100" dirty="0" err="1">
                          <a:effectLst/>
                        </a:rPr>
                        <a:t>điểm</a:t>
                      </a:r>
                      <a:r>
                        <a:rPr lang="en-US" sz="1300" kern="100" dirty="0">
                          <a:effectLst/>
                        </a:rPr>
                        <a:t> </a:t>
                      </a:r>
                      <a:r>
                        <a:rPr lang="en-US" sz="1300" kern="100" dirty="0" err="1">
                          <a:effectLst/>
                        </a:rPr>
                        <a:t>của</a:t>
                      </a:r>
                      <a:r>
                        <a:rPr lang="en-US" sz="1300" kern="100" dirty="0">
                          <a:effectLst/>
                        </a:rPr>
                        <a:t> </a:t>
                      </a:r>
                      <a:r>
                        <a:rPr lang="en-US" sz="1300" kern="100" dirty="0" err="1">
                          <a:effectLst/>
                        </a:rPr>
                        <a:t>ESP32</a:t>
                      </a:r>
                      <a:r>
                        <a:rPr lang="en-US" sz="1300" kern="100" dirty="0">
                          <a:effectLst/>
                        </a:rPr>
                        <a:t>; </a:t>
                      </a:r>
                      <a:r>
                        <a:rPr lang="en-US" sz="1300" kern="100" dirty="0" err="1">
                          <a:effectLst/>
                        </a:rPr>
                        <a:t>thực</a:t>
                      </a:r>
                      <a:r>
                        <a:rPr lang="en-US" sz="1300" kern="100" dirty="0">
                          <a:effectLst/>
                        </a:rPr>
                        <a:t> </a:t>
                      </a:r>
                      <a:r>
                        <a:rPr lang="en-US" sz="1300" kern="100" dirty="0" err="1">
                          <a:effectLst/>
                        </a:rPr>
                        <a:t>hiện</a:t>
                      </a:r>
                      <a:r>
                        <a:rPr lang="en-US" sz="1300" kern="100" dirty="0">
                          <a:effectLst/>
                        </a:rPr>
                        <a:t> </a:t>
                      </a:r>
                      <a:r>
                        <a:rPr lang="en-US" sz="1300" kern="100" dirty="0" err="1">
                          <a:effectLst/>
                        </a:rPr>
                        <a:t>tạo</a:t>
                      </a:r>
                      <a:r>
                        <a:rPr lang="en-US" sz="1300" kern="100" dirty="0">
                          <a:effectLst/>
                        </a:rPr>
                        <a:t> </a:t>
                      </a:r>
                      <a:r>
                        <a:rPr lang="en-US" sz="1300" kern="100" dirty="0" err="1">
                          <a:effectLst/>
                        </a:rPr>
                        <a:t>tài</a:t>
                      </a:r>
                      <a:r>
                        <a:rPr lang="en-US" sz="1300" kern="100" dirty="0">
                          <a:effectLst/>
                        </a:rPr>
                        <a:t> </a:t>
                      </a:r>
                      <a:r>
                        <a:rPr lang="en-US" sz="1300" kern="100" dirty="0" err="1">
                          <a:effectLst/>
                        </a:rPr>
                        <a:t>khoản</a:t>
                      </a:r>
                      <a:r>
                        <a:rPr lang="en-US" sz="1300" kern="100" dirty="0">
                          <a:effectLst/>
                        </a:rPr>
                        <a:t> Blynk; </a:t>
                      </a:r>
                      <a:r>
                        <a:rPr lang="en-US" sz="1300" kern="100" dirty="0" err="1">
                          <a:effectLst/>
                        </a:rPr>
                        <a:t>mô</a:t>
                      </a:r>
                      <a:r>
                        <a:rPr lang="en-US" sz="1300" kern="100" dirty="0">
                          <a:effectLst/>
                        </a:rPr>
                        <a:t> </a:t>
                      </a:r>
                      <a:r>
                        <a:rPr lang="en-US" sz="1300" kern="100" dirty="0" err="1">
                          <a:effectLst/>
                        </a:rPr>
                        <a:t>phỏng</a:t>
                      </a:r>
                      <a:r>
                        <a:rPr lang="en-US" sz="1300" kern="100" dirty="0">
                          <a:effectLst/>
                        </a:rPr>
                        <a:t> </a:t>
                      </a:r>
                      <a:r>
                        <a:rPr lang="en-US" sz="1300" kern="100" dirty="0" err="1">
                          <a:effectLst/>
                        </a:rPr>
                        <a:t>kết</a:t>
                      </a:r>
                      <a:r>
                        <a:rPr lang="en-US" sz="1300" kern="100" dirty="0">
                          <a:effectLst/>
                        </a:rPr>
                        <a:t> </a:t>
                      </a:r>
                      <a:r>
                        <a:rPr lang="en-US" sz="1300" kern="100" dirty="0" err="1">
                          <a:effectLst/>
                        </a:rPr>
                        <a:t>nối</a:t>
                      </a:r>
                      <a:r>
                        <a:rPr lang="en-US" sz="1300" kern="100" dirty="0">
                          <a:effectLst/>
                        </a:rPr>
                        <a:t> </a:t>
                      </a:r>
                      <a:r>
                        <a:rPr lang="en-US" sz="1300" kern="100" dirty="0" err="1">
                          <a:effectLst/>
                        </a:rPr>
                        <a:t>cơ</a:t>
                      </a:r>
                      <a:r>
                        <a:rPr lang="en-US" sz="1300" kern="100" dirty="0">
                          <a:effectLst/>
                        </a:rPr>
                        <a:t> </a:t>
                      </a:r>
                      <a:r>
                        <a:rPr lang="en-US" sz="1300" kern="100" dirty="0" err="1">
                          <a:effectLst/>
                        </a:rPr>
                        <a:t>bản</a:t>
                      </a:r>
                      <a:r>
                        <a:rPr lang="en-US" sz="1300" kern="100" dirty="0">
                          <a:effectLst/>
                        </a:rPr>
                        <a:t>.</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kern="100" dirty="0" err="1">
                          <a:effectLst/>
                        </a:rPr>
                        <a:t>1.1.TC2a</a:t>
                      </a:r>
                      <a:endParaRPr lang="en-US" sz="1300" kern="100" dirty="0">
                        <a:effectLst/>
                      </a:endParaRPr>
                    </a:p>
                    <a:p>
                      <a:pPr algn="ctr">
                        <a:lnSpc>
                          <a:spcPct val="100000"/>
                        </a:lnSpc>
                        <a:spcBef>
                          <a:spcPts val="600"/>
                        </a:spcBef>
                        <a:spcAft>
                          <a:spcPts val="600"/>
                        </a:spcAft>
                        <a:buNone/>
                      </a:pPr>
                      <a:r>
                        <a:rPr lang="en-US" sz="1300" kern="100" dirty="0" err="1">
                          <a:effectLst/>
                        </a:rPr>
                        <a:t>1.1.TC2c</a:t>
                      </a:r>
                      <a:endParaRPr lang="en-US" sz="1300" kern="100" dirty="0">
                        <a:effectLst/>
                      </a:endParaRPr>
                    </a:p>
                    <a:p>
                      <a:pPr algn="ctr">
                        <a:lnSpc>
                          <a:spcPct val="100000"/>
                        </a:lnSpc>
                        <a:spcBef>
                          <a:spcPts val="600"/>
                        </a:spcBef>
                        <a:spcAft>
                          <a:spcPts val="600"/>
                        </a:spcAft>
                        <a:buNone/>
                      </a:pPr>
                      <a:r>
                        <a:rPr lang="en-US" sz="1300" kern="100" dirty="0" err="1">
                          <a:effectLst/>
                        </a:rPr>
                        <a:t>2.1.TC2a</a:t>
                      </a:r>
                      <a:endParaRPr lang="en-US" sz="1300" kern="100" dirty="0">
                        <a:effectLst/>
                      </a:endParaRPr>
                    </a:p>
                    <a:p>
                      <a:pPr algn="ctr">
                        <a:lnSpc>
                          <a:spcPct val="100000"/>
                        </a:lnSpc>
                        <a:spcBef>
                          <a:spcPts val="600"/>
                        </a:spcBef>
                        <a:spcAft>
                          <a:spcPts val="600"/>
                        </a:spcAft>
                        <a:buNone/>
                      </a:pPr>
                      <a:r>
                        <a:rPr lang="en-US" sz="1300" kern="100" dirty="0" err="1">
                          <a:effectLst/>
                        </a:rPr>
                        <a:t>2.3.TC2a</a:t>
                      </a:r>
                      <a:endParaRPr lang="en-US" sz="1300" kern="100" dirty="0">
                        <a:effectLst/>
                      </a:endParaRPr>
                    </a:p>
                    <a:p>
                      <a:pPr algn="ctr">
                        <a:lnSpc>
                          <a:spcPct val="100000"/>
                        </a:lnSpc>
                        <a:spcBef>
                          <a:spcPts val="600"/>
                        </a:spcBef>
                        <a:spcAft>
                          <a:spcPts val="600"/>
                        </a:spcAft>
                        <a:buNone/>
                      </a:pPr>
                      <a:r>
                        <a:rPr lang="en-US" sz="1300" kern="100" dirty="0" err="1">
                          <a:effectLst/>
                        </a:rPr>
                        <a:t>3.4.TC2a</a:t>
                      </a:r>
                      <a:endParaRPr lang="en-US" sz="1300" kern="100" dirty="0">
                        <a:effectLst/>
                      </a:endParaRPr>
                    </a:p>
                    <a:p>
                      <a:pPr algn="ctr">
                        <a:lnSpc>
                          <a:spcPct val="100000"/>
                        </a:lnSpc>
                        <a:spcBef>
                          <a:spcPts val="600"/>
                        </a:spcBef>
                        <a:spcAft>
                          <a:spcPts val="600"/>
                        </a:spcAft>
                        <a:buNone/>
                      </a:pPr>
                      <a:r>
                        <a:rPr lang="en-US" sz="1300" kern="100" dirty="0" err="1">
                          <a:effectLst/>
                          <a:latin typeface="Aptos" panose="020B0004020202020204" pitchFamily="34" charset="0"/>
                          <a:ea typeface="Aptos" panose="020B0004020202020204" pitchFamily="34" charset="0"/>
                          <a:cs typeface="Times New Roman" panose="02020603050405020304" pitchFamily="18" charset="0"/>
                        </a:rPr>
                        <a:t>5.4.TC2a</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extLst>
                  <a:ext uri="{0D108BD9-81ED-4DB2-BD59-A6C34878D82A}">
                    <a16:rowId xmlns:a16="http://schemas.microsoft.com/office/drawing/2014/main" val="2935260762"/>
                  </a:ext>
                </a:extLst>
              </a:tr>
              <a:tr h="1040807">
                <a:tc>
                  <a:txBody>
                    <a:bodyPr/>
                    <a:lstStyle/>
                    <a:p>
                      <a:pPr>
                        <a:lnSpc>
                          <a:spcPct val="100000"/>
                        </a:lnSpc>
                        <a:spcBef>
                          <a:spcPts val="600"/>
                        </a:spcBef>
                        <a:spcAft>
                          <a:spcPts val="600"/>
                        </a:spcAft>
                        <a:buNone/>
                      </a:pPr>
                      <a:r>
                        <a:rPr lang="en-US" sz="1300" kern="100">
                          <a:effectLst/>
                        </a:rPr>
                        <a:t>2. Đề xuất ý tưởng và thiết kế mô hình</a:t>
                      </a:r>
                      <a:endParaRPr lang="en-US" sz="1300" kern="10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b="1" kern="100" dirty="0">
                          <a:effectLst/>
                        </a:rPr>
                        <a:t>3–6</a:t>
                      </a:r>
                      <a:endParaRPr lang="en-US" sz="13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nSpc>
                          <a:spcPct val="100000"/>
                        </a:lnSpc>
                        <a:spcBef>
                          <a:spcPts val="600"/>
                        </a:spcBef>
                        <a:spcAft>
                          <a:spcPts val="600"/>
                        </a:spcAft>
                        <a:buNone/>
                      </a:pPr>
                      <a:r>
                        <a:rPr lang="en-US" sz="1300" kern="100">
                          <a:effectLst/>
                        </a:rPr>
                        <a:t>Học sinh làm việc nhóm, đề xuất tiện ích thông minh (đèn, quạt, cảm biến), thiết kế sơ đồ khối – sơ đồ mạch, mô hình nhà thông minh</a:t>
                      </a:r>
                      <a:endParaRPr lang="en-US" sz="1300" kern="10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nSpc>
                          <a:spcPct val="100000"/>
                        </a:lnSpc>
                        <a:spcBef>
                          <a:spcPts val="600"/>
                        </a:spcBef>
                        <a:spcAft>
                          <a:spcPts val="600"/>
                        </a:spcAft>
                        <a:buNone/>
                      </a:pPr>
                      <a:r>
                        <a:rPr lang="en-US" sz="1300" kern="100" dirty="0">
                          <a:effectLst/>
                        </a:rPr>
                        <a:t>Học </a:t>
                      </a:r>
                      <a:r>
                        <a:rPr lang="en-US" sz="1300" kern="100" dirty="0" err="1">
                          <a:effectLst/>
                        </a:rPr>
                        <a:t>sinh</a:t>
                      </a:r>
                      <a:r>
                        <a:rPr lang="en-US" sz="1300" kern="100" dirty="0">
                          <a:effectLst/>
                        </a:rPr>
                        <a:t> </a:t>
                      </a:r>
                      <a:r>
                        <a:rPr lang="en-US" sz="1300" kern="100" dirty="0" err="1">
                          <a:effectLst/>
                        </a:rPr>
                        <a:t>thảo</a:t>
                      </a:r>
                      <a:r>
                        <a:rPr lang="en-US" sz="1300" kern="100" dirty="0">
                          <a:effectLst/>
                        </a:rPr>
                        <a:t> </a:t>
                      </a:r>
                      <a:r>
                        <a:rPr lang="en-US" sz="1300" kern="100" dirty="0" err="1">
                          <a:effectLst/>
                        </a:rPr>
                        <a:t>luận</a:t>
                      </a:r>
                      <a:r>
                        <a:rPr lang="en-US" sz="1300" kern="100" dirty="0">
                          <a:effectLst/>
                        </a:rPr>
                        <a:t>, </a:t>
                      </a:r>
                      <a:r>
                        <a:rPr lang="en-US" sz="1300" kern="100" dirty="0" err="1">
                          <a:effectLst/>
                        </a:rPr>
                        <a:t>đề</a:t>
                      </a:r>
                      <a:r>
                        <a:rPr lang="en-US" sz="1300" kern="100" dirty="0">
                          <a:effectLst/>
                        </a:rPr>
                        <a:t> </a:t>
                      </a:r>
                      <a:r>
                        <a:rPr lang="en-US" sz="1300" kern="100" dirty="0" err="1">
                          <a:effectLst/>
                        </a:rPr>
                        <a:t>xuất</a:t>
                      </a:r>
                      <a:r>
                        <a:rPr lang="en-US" sz="1300" kern="100" dirty="0">
                          <a:effectLst/>
                        </a:rPr>
                        <a:t> </a:t>
                      </a:r>
                      <a:r>
                        <a:rPr lang="en-US" sz="1300" kern="100" dirty="0" err="1">
                          <a:effectLst/>
                        </a:rPr>
                        <a:t>tiện</a:t>
                      </a:r>
                      <a:r>
                        <a:rPr lang="en-US" sz="1300" kern="100" dirty="0">
                          <a:effectLst/>
                        </a:rPr>
                        <a:t> </a:t>
                      </a:r>
                      <a:r>
                        <a:rPr lang="en-US" sz="1300" kern="100" dirty="0" err="1">
                          <a:effectLst/>
                        </a:rPr>
                        <a:t>ích</a:t>
                      </a:r>
                      <a:r>
                        <a:rPr lang="en-US" sz="1300" kern="100" dirty="0">
                          <a:effectLst/>
                        </a:rPr>
                        <a:t> </a:t>
                      </a:r>
                      <a:r>
                        <a:rPr lang="en-US" sz="1300" kern="100" dirty="0" err="1">
                          <a:effectLst/>
                        </a:rPr>
                        <a:t>thông</a:t>
                      </a:r>
                      <a:r>
                        <a:rPr lang="en-US" sz="1300" kern="100" dirty="0">
                          <a:effectLst/>
                        </a:rPr>
                        <a:t> </a:t>
                      </a:r>
                      <a:r>
                        <a:rPr lang="en-US" sz="1300" kern="100" dirty="0" err="1">
                          <a:effectLst/>
                        </a:rPr>
                        <a:t>minh</a:t>
                      </a:r>
                      <a:r>
                        <a:rPr lang="en-US" sz="1300" kern="100" dirty="0">
                          <a:effectLst/>
                        </a:rPr>
                        <a:t>; </a:t>
                      </a:r>
                      <a:r>
                        <a:rPr lang="en-US" sz="1300" kern="100" dirty="0" err="1">
                          <a:effectLst/>
                        </a:rPr>
                        <a:t>thiết</a:t>
                      </a:r>
                      <a:r>
                        <a:rPr lang="en-US" sz="1300" kern="100" dirty="0">
                          <a:effectLst/>
                        </a:rPr>
                        <a:t> </a:t>
                      </a:r>
                      <a:r>
                        <a:rPr lang="en-US" sz="1300" kern="100" dirty="0" err="1">
                          <a:effectLst/>
                        </a:rPr>
                        <a:t>kế</a:t>
                      </a:r>
                      <a:r>
                        <a:rPr lang="en-US" sz="1300" kern="100" dirty="0">
                          <a:effectLst/>
                        </a:rPr>
                        <a:t> </a:t>
                      </a:r>
                      <a:r>
                        <a:rPr lang="en-US" sz="1300" kern="100" dirty="0" err="1">
                          <a:effectLst/>
                        </a:rPr>
                        <a:t>sơ</a:t>
                      </a:r>
                      <a:r>
                        <a:rPr lang="en-US" sz="1300" kern="100" dirty="0">
                          <a:effectLst/>
                        </a:rPr>
                        <a:t> </a:t>
                      </a:r>
                      <a:r>
                        <a:rPr lang="en-US" sz="1300" kern="100" dirty="0" err="1">
                          <a:effectLst/>
                        </a:rPr>
                        <a:t>đồ</a:t>
                      </a:r>
                      <a:r>
                        <a:rPr lang="en-US" sz="1300" kern="100" dirty="0">
                          <a:effectLst/>
                        </a:rPr>
                        <a:t> </a:t>
                      </a:r>
                      <a:r>
                        <a:rPr lang="en-US" sz="1300" kern="100" dirty="0" err="1">
                          <a:effectLst/>
                        </a:rPr>
                        <a:t>khối</a:t>
                      </a:r>
                      <a:r>
                        <a:rPr lang="en-US" sz="1300" kern="100" dirty="0">
                          <a:effectLst/>
                        </a:rPr>
                        <a:t>, </a:t>
                      </a:r>
                      <a:r>
                        <a:rPr lang="en-US" sz="1300" kern="100" dirty="0" err="1">
                          <a:effectLst/>
                        </a:rPr>
                        <a:t>sơ</a:t>
                      </a:r>
                      <a:r>
                        <a:rPr lang="en-US" sz="1300" kern="100" dirty="0">
                          <a:effectLst/>
                        </a:rPr>
                        <a:t> </a:t>
                      </a:r>
                      <a:r>
                        <a:rPr lang="en-US" sz="1300" kern="100" dirty="0" err="1">
                          <a:effectLst/>
                        </a:rPr>
                        <a:t>đồ</a:t>
                      </a:r>
                      <a:r>
                        <a:rPr lang="en-US" sz="1300" kern="100" dirty="0">
                          <a:effectLst/>
                        </a:rPr>
                        <a:t> </a:t>
                      </a:r>
                      <a:r>
                        <a:rPr lang="en-US" sz="1300" kern="100" dirty="0" err="1">
                          <a:effectLst/>
                        </a:rPr>
                        <a:t>mạch</a:t>
                      </a:r>
                      <a:r>
                        <a:rPr lang="en-US" sz="1300" kern="100" dirty="0">
                          <a:effectLst/>
                        </a:rPr>
                        <a:t>; </a:t>
                      </a:r>
                      <a:r>
                        <a:rPr lang="en-US" sz="1300" kern="100" dirty="0" err="1">
                          <a:effectLst/>
                        </a:rPr>
                        <a:t>lựa</a:t>
                      </a:r>
                      <a:r>
                        <a:rPr lang="en-US" sz="1300" kern="100" dirty="0">
                          <a:effectLst/>
                        </a:rPr>
                        <a:t> </a:t>
                      </a:r>
                      <a:r>
                        <a:rPr lang="en-US" sz="1300" kern="100" dirty="0" err="1">
                          <a:effectLst/>
                        </a:rPr>
                        <a:t>chọn</a:t>
                      </a:r>
                      <a:r>
                        <a:rPr lang="en-US" sz="1300" kern="100" dirty="0">
                          <a:effectLst/>
                        </a:rPr>
                        <a:t> </a:t>
                      </a:r>
                      <a:r>
                        <a:rPr lang="en-US" sz="1300" kern="100" dirty="0" err="1">
                          <a:effectLst/>
                        </a:rPr>
                        <a:t>linh</a:t>
                      </a:r>
                      <a:r>
                        <a:rPr lang="en-US" sz="1300" kern="100" dirty="0">
                          <a:effectLst/>
                        </a:rPr>
                        <a:t> </a:t>
                      </a:r>
                      <a:r>
                        <a:rPr lang="en-US" sz="1300" kern="100" dirty="0" err="1">
                          <a:effectLst/>
                        </a:rPr>
                        <a:t>kiện</a:t>
                      </a:r>
                      <a:r>
                        <a:rPr lang="en-US" sz="1300" kern="100" dirty="0">
                          <a:effectLst/>
                        </a:rPr>
                        <a:t> </a:t>
                      </a:r>
                      <a:r>
                        <a:rPr lang="en-US" sz="1300" kern="100" dirty="0" err="1">
                          <a:effectLst/>
                        </a:rPr>
                        <a:t>phù</a:t>
                      </a:r>
                      <a:r>
                        <a:rPr lang="en-US" sz="1300" kern="100" dirty="0">
                          <a:effectLst/>
                        </a:rPr>
                        <a:t> </a:t>
                      </a:r>
                      <a:r>
                        <a:rPr lang="en-US" sz="1300" kern="100" dirty="0" err="1">
                          <a:effectLst/>
                        </a:rPr>
                        <a:t>hợp</a:t>
                      </a:r>
                      <a:r>
                        <a:rPr lang="en-US" sz="1300" kern="100" dirty="0">
                          <a:effectLst/>
                        </a:rPr>
                        <a:t>.</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kern="100" dirty="0" err="1">
                          <a:effectLst/>
                        </a:rPr>
                        <a:t>2.4.TC2a</a:t>
                      </a:r>
                      <a:endParaRPr lang="en-US" sz="1300" kern="100" dirty="0">
                        <a:effectLst/>
                      </a:endParaRPr>
                    </a:p>
                    <a:p>
                      <a:pPr algn="ctr">
                        <a:lnSpc>
                          <a:spcPct val="100000"/>
                        </a:lnSpc>
                        <a:spcBef>
                          <a:spcPts val="600"/>
                        </a:spcBef>
                        <a:spcAft>
                          <a:spcPts val="600"/>
                        </a:spcAft>
                        <a:buNone/>
                      </a:pPr>
                      <a:r>
                        <a:rPr lang="en-US" sz="1300" kern="100" dirty="0" err="1">
                          <a:effectLst/>
                        </a:rPr>
                        <a:t>3.1.TC2a</a:t>
                      </a:r>
                      <a:endParaRPr lang="en-US" sz="1300" kern="100" dirty="0">
                        <a:effectLst/>
                      </a:endParaRPr>
                    </a:p>
                    <a:p>
                      <a:pPr algn="ctr">
                        <a:lnSpc>
                          <a:spcPct val="100000"/>
                        </a:lnSpc>
                        <a:spcBef>
                          <a:spcPts val="600"/>
                        </a:spcBef>
                        <a:spcAft>
                          <a:spcPts val="600"/>
                        </a:spcAft>
                        <a:buNone/>
                      </a:pPr>
                      <a:r>
                        <a:rPr lang="en-US" sz="1300" kern="100" dirty="0" err="1">
                          <a:effectLst/>
                        </a:rPr>
                        <a:t>5.2.TC2a</a:t>
                      </a:r>
                      <a:endParaRPr lang="en-US" sz="1300" kern="100" dirty="0">
                        <a:effectLst/>
                      </a:endParaRPr>
                    </a:p>
                    <a:p>
                      <a:pPr algn="ctr">
                        <a:lnSpc>
                          <a:spcPct val="100000"/>
                        </a:lnSpc>
                        <a:spcBef>
                          <a:spcPts val="600"/>
                        </a:spcBef>
                        <a:spcAft>
                          <a:spcPts val="600"/>
                        </a:spcAft>
                        <a:buNone/>
                      </a:pPr>
                      <a:r>
                        <a:rPr lang="en-US" sz="1300" kern="100" dirty="0" err="1">
                          <a:effectLst/>
                        </a:rPr>
                        <a:t>5.4.TC2a</a:t>
                      </a:r>
                      <a:endParaRPr lang="en-US" sz="1300" kern="100" dirty="0">
                        <a:effectLst/>
                      </a:endParaRPr>
                    </a:p>
                    <a:p>
                      <a:pPr algn="ctr">
                        <a:lnSpc>
                          <a:spcPct val="100000"/>
                        </a:lnSpc>
                        <a:spcBef>
                          <a:spcPts val="600"/>
                        </a:spcBef>
                        <a:spcAft>
                          <a:spcPts val="600"/>
                        </a:spcAft>
                        <a:buNone/>
                      </a:pPr>
                      <a:r>
                        <a:rPr lang="en-US" sz="1300" kern="100" dirty="0" err="1">
                          <a:effectLst/>
                          <a:latin typeface="Aptos" panose="020B0004020202020204" pitchFamily="34" charset="0"/>
                          <a:ea typeface="Aptos" panose="020B0004020202020204" pitchFamily="34" charset="0"/>
                          <a:cs typeface="Times New Roman" panose="02020603050405020304" pitchFamily="18" charset="0"/>
                        </a:rPr>
                        <a:t>6.1.TC2a</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0000"/>
                        </a:lnSpc>
                        <a:spcBef>
                          <a:spcPts val="600"/>
                        </a:spcBef>
                        <a:spcAft>
                          <a:spcPts val="600"/>
                        </a:spcAft>
                        <a:buNone/>
                      </a:pPr>
                      <a:r>
                        <a:rPr lang="en-US" sz="1300" kern="100" dirty="0" err="1">
                          <a:effectLst/>
                          <a:latin typeface="Aptos" panose="020B0004020202020204" pitchFamily="34" charset="0"/>
                          <a:ea typeface="Aptos" panose="020B0004020202020204" pitchFamily="34" charset="0"/>
                          <a:cs typeface="Times New Roman" panose="02020603050405020304" pitchFamily="18" charset="0"/>
                        </a:rPr>
                        <a:t>6.3.TC2a</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extLst>
                  <a:ext uri="{0D108BD9-81ED-4DB2-BD59-A6C34878D82A}">
                    <a16:rowId xmlns:a16="http://schemas.microsoft.com/office/drawing/2014/main" val="556844472"/>
                  </a:ext>
                </a:extLst>
              </a:tr>
              <a:tr h="1778031">
                <a:tc>
                  <a:txBody>
                    <a:bodyPr/>
                    <a:lstStyle/>
                    <a:p>
                      <a:pPr>
                        <a:lnSpc>
                          <a:spcPct val="100000"/>
                        </a:lnSpc>
                        <a:spcBef>
                          <a:spcPts val="600"/>
                        </a:spcBef>
                        <a:spcAft>
                          <a:spcPts val="600"/>
                        </a:spcAft>
                        <a:buNone/>
                      </a:pPr>
                      <a:r>
                        <a:rPr lang="en-US" sz="1300" kern="100">
                          <a:effectLst/>
                        </a:rPr>
                        <a:t>3. Lập trình và thực hành từng phần</a:t>
                      </a:r>
                      <a:endParaRPr lang="en-US" sz="1300" kern="10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b="1" kern="100" dirty="0">
                          <a:effectLst/>
                        </a:rPr>
                        <a:t>7–8</a:t>
                      </a:r>
                      <a:endParaRPr lang="en-US" sz="13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nSpc>
                          <a:spcPct val="100000"/>
                        </a:lnSpc>
                        <a:spcBef>
                          <a:spcPts val="600"/>
                        </a:spcBef>
                        <a:spcAft>
                          <a:spcPts val="600"/>
                        </a:spcAft>
                        <a:buNone/>
                      </a:pPr>
                      <a:r>
                        <a:rPr lang="en-US" sz="1300" kern="100" dirty="0" err="1">
                          <a:effectLst/>
                        </a:rPr>
                        <a:t>Mỗi</a:t>
                      </a:r>
                      <a:r>
                        <a:rPr lang="en-US" sz="1300" kern="100" dirty="0">
                          <a:effectLst/>
                        </a:rPr>
                        <a:t> </a:t>
                      </a:r>
                      <a:r>
                        <a:rPr lang="en-US" sz="1300" kern="100" dirty="0" err="1">
                          <a:effectLst/>
                        </a:rPr>
                        <a:t>nhóm</a:t>
                      </a:r>
                      <a:r>
                        <a:rPr lang="en-US" sz="1300" kern="100" dirty="0">
                          <a:effectLst/>
                        </a:rPr>
                        <a:t> </a:t>
                      </a:r>
                      <a:r>
                        <a:rPr lang="en-US" sz="1300" kern="100" dirty="0" err="1">
                          <a:effectLst/>
                        </a:rPr>
                        <a:t>lập</a:t>
                      </a:r>
                      <a:r>
                        <a:rPr lang="en-US" sz="1300" kern="100" dirty="0">
                          <a:effectLst/>
                        </a:rPr>
                        <a:t> </a:t>
                      </a:r>
                      <a:r>
                        <a:rPr lang="en-US" sz="1300" kern="100" dirty="0" err="1">
                          <a:effectLst/>
                        </a:rPr>
                        <a:t>trình</a:t>
                      </a:r>
                      <a:r>
                        <a:rPr lang="en-US" sz="1300" kern="100" dirty="0">
                          <a:effectLst/>
                        </a:rPr>
                        <a:t> 1 </a:t>
                      </a:r>
                      <a:r>
                        <a:rPr lang="en-US" sz="1300" kern="100" dirty="0" err="1">
                          <a:effectLst/>
                        </a:rPr>
                        <a:t>chức</a:t>
                      </a:r>
                      <a:r>
                        <a:rPr lang="en-US" sz="1300" kern="100" dirty="0">
                          <a:effectLst/>
                        </a:rPr>
                        <a:t> </a:t>
                      </a:r>
                      <a:r>
                        <a:rPr lang="en-US" sz="1300" kern="100" dirty="0" err="1">
                          <a:effectLst/>
                        </a:rPr>
                        <a:t>năng</a:t>
                      </a:r>
                      <a:r>
                        <a:rPr lang="en-US" sz="1300" kern="100" dirty="0">
                          <a:effectLst/>
                        </a:rPr>
                        <a:t>: </a:t>
                      </a:r>
                    </a:p>
                    <a:p>
                      <a:pPr>
                        <a:lnSpc>
                          <a:spcPct val="100000"/>
                        </a:lnSpc>
                        <a:spcBef>
                          <a:spcPts val="600"/>
                        </a:spcBef>
                        <a:spcAft>
                          <a:spcPts val="600"/>
                        </a:spcAft>
                        <a:buNone/>
                      </a:pPr>
                      <a:r>
                        <a:rPr lang="en-US" sz="1300" kern="100" dirty="0">
                          <a:effectLst/>
                        </a:rPr>
                        <a:t>- </a:t>
                      </a:r>
                      <a:r>
                        <a:rPr lang="en-US" sz="1300" kern="100" dirty="0" err="1">
                          <a:effectLst/>
                        </a:rPr>
                        <a:t>Nhóm</a:t>
                      </a:r>
                      <a:r>
                        <a:rPr lang="en-US" sz="1300" kern="100" dirty="0">
                          <a:effectLst/>
                        </a:rPr>
                        <a:t> 1 </a:t>
                      </a:r>
                      <a:r>
                        <a:rPr lang="en-US" sz="1300" kern="100" dirty="0" err="1">
                          <a:effectLst/>
                        </a:rPr>
                        <a:t>bật</a:t>
                      </a:r>
                      <a:r>
                        <a:rPr lang="en-US" sz="1300" kern="100" dirty="0">
                          <a:effectLst/>
                        </a:rPr>
                        <a:t>/</a:t>
                      </a:r>
                      <a:r>
                        <a:rPr lang="en-US" sz="1300" kern="100" dirty="0" err="1">
                          <a:effectLst/>
                        </a:rPr>
                        <a:t>tắt</a:t>
                      </a:r>
                      <a:r>
                        <a:rPr lang="en-US" sz="1300" kern="100" dirty="0">
                          <a:effectLst/>
                        </a:rPr>
                        <a:t> </a:t>
                      </a:r>
                      <a:r>
                        <a:rPr lang="en-US" sz="1300" kern="100" dirty="0" err="1">
                          <a:effectLst/>
                        </a:rPr>
                        <a:t>đèn</a:t>
                      </a:r>
                      <a:r>
                        <a:rPr lang="en-US" sz="1300" kern="100" dirty="0">
                          <a:effectLst/>
                        </a:rPr>
                        <a:t> </a:t>
                      </a:r>
                      <a:r>
                        <a:rPr lang="en-US" sz="1300" kern="100" dirty="0" err="1">
                          <a:effectLst/>
                        </a:rPr>
                        <a:t>từ</a:t>
                      </a:r>
                      <a:r>
                        <a:rPr lang="en-US" sz="1300" kern="100" dirty="0">
                          <a:effectLst/>
                        </a:rPr>
                        <a:t> xa </a:t>
                      </a:r>
                      <a:r>
                        <a:rPr lang="en-US" sz="1300" kern="100" dirty="0" err="1">
                          <a:effectLst/>
                        </a:rPr>
                        <a:t>và</a:t>
                      </a:r>
                      <a:r>
                        <a:rPr lang="en-US" sz="1300" kern="100" dirty="0">
                          <a:effectLst/>
                        </a:rPr>
                        <a:t> </a:t>
                      </a:r>
                      <a:r>
                        <a:rPr lang="en-US" sz="1300" kern="100" dirty="0" err="1">
                          <a:effectLst/>
                        </a:rPr>
                        <a:t>tự</a:t>
                      </a:r>
                      <a:r>
                        <a:rPr lang="en-US" sz="1300" kern="100" dirty="0">
                          <a:effectLst/>
                        </a:rPr>
                        <a:t> </a:t>
                      </a:r>
                      <a:r>
                        <a:rPr lang="en-US" sz="1300" kern="100" dirty="0" err="1">
                          <a:effectLst/>
                        </a:rPr>
                        <a:t>động</a:t>
                      </a:r>
                      <a:endParaRPr lang="en-US" sz="1300" kern="100" dirty="0">
                        <a:effectLst/>
                      </a:endParaRPr>
                    </a:p>
                    <a:p>
                      <a:pPr>
                        <a:lnSpc>
                          <a:spcPct val="100000"/>
                        </a:lnSpc>
                        <a:spcBef>
                          <a:spcPts val="600"/>
                        </a:spcBef>
                        <a:spcAft>
                          <a:spcPts val="600"/>
                        </a:spcAft>
                        <a:buNone/>
                      </a:pPr>
                      <a:r>
                        <a:rPr lang="en-US" sz="1300" kern="100" dirty="0">
                          <a:effectLst/>
                        </a:rPr>
                        <a:t>- </a:t>
                      </a:r>
                      <a:r>
                        <a:rPr lang="en-US" sz="1300" kern="100" dirty="0" err="1">
                          <a:effectLst/>
                        </a:rPr>
                        <a:t>Nhóm</a:t>
                      </a:r>
                      <a:r>
                        <a:rPr lang="en-US" sz="1300" kern="100" dirty="0">
                          <a:effectLst/>
                        </a:rPr>
                        <a:t> 2 </a:t>
                      </a:r>
                      <a:r>
                        <a:rPr lang="en-US" sz="1300" kern="100" dirty="0" err="1">
                          <a:effectLst/>
                        </a:rPr>
                        <a:t>bật</a:t>
                      </a:r>
                      <a:r>
                        <a:rPr lang="en-US" sz="1300" kern="100" dirty="0">
                          <a:effectLst/>
                        </a:rPr>
                        <a:t>/</a:t>
                      </a:r>
                      <a:r>
                        <a:rPr lang="en-US" sz="1300" kern="100" dirty="0" err="1">
                          <a:effectLst/>
                        </a:rPr>
                        <a:t>tắt</a:t>
                      </a:r>
                      <a:r>
                        <a:rPr lang="en-US" sz="1300" kern="100" dirty="0">
                          <a:effectLst/>
                        </a:rPr>
                        <a:t> </a:t>
                      </a:r>
                      <a:r>
                        <a:rPr lang="en-US" sz="1300" kern="100" dirty="0" err="1">
                          <a:effectLst/>
                        </a:rPr>
                        <a:t>quạt</a:t>
                      </a:r>
                      <a:r>
                        <a:rPr lang="en-US" sz="1300" kern="100" dirty="0">
                          <a:effectLst/>
                        </a:rPr>
                        <a:t> </a:t>
                      </a:r>
                      <a:r>
                        <a:rPr lang="en-US" sz="1300" kern="100" dirty="0" err="1">
                          <a:effectLst/>
                        </a:rPr>
                        <a:t>từ</a:t>
                      </a:r>
                      <a:r>
                        <a:rPr lang="en-US" sz="1300" kern="100" dirty="0">
                          <a:effectLst/>
                        </a:rPr>
                        <a:t> xa </a:t>
                      </a:r>
                      <a:r>
                        <a:rPr lang="en-US" sz="1300" kern="100" dirty="0" err="1">
                          <a:effectLst/>
                        </a:rPr>
                        <a:t>và</a:t>
                      </a:r>
                      <a:r>
                        <a:rPr lang="en-US" sz="1300" kern="100" dirty="0">
                          <a:effectLst/>
                        </a:rPr>
                        <a:t> </a:t>
                      </a:r>
                      <a:r>
                        <a:rPr lang="en-US" sz="1300" kern="100" dirty="0" err="1">
                          <a:effectLst/>
                        </a:rPr>
                        <a:t>tự</a:t>
                      </a:r>
                      <a:r>
                        <a:rPr lang="en-US" sz="1300" kern="100" dirty="0">
                          <a:effectLst/>
                        </a:rPr>
                        <a:t> </a:t>
                      </a:r>
                      <a:r>
                        <a:rPr lang="en-US" sz="1300" kern="100" dirty="0" err="1">
                          <a:effectLst/>
                        </a:rPr>
                        <a:t>động</a:t>
                      </a:r>
                      <a:endParaRPr lang="en-US" sz="1300" kern="100" dirty="0">
                        <a:effectLst/>
                      </a:endParaRPr>
                    </a:p>
                    <a:p>
                      <a:pPr>
                        <a:lnSpc>
                          <a:spcPct val="100000"/>
                        </a:lnSpc>
                        <a:spcBef>
                          <a:spcPts val="600"/>
                        </a:spcBef>
                        <a:spcAft>
                          <a:spcPts val="600"/>
                        </a:spcAft>
                        <a:buNone/>
                      </a:pPr>
                      <a:r>
                        <a:rPr lang="en-US" sz="1300" kern="100" dirty="0">
                          <a:effectLst/>
                        </a:rPr>
                        <a:t>- </a:t>
                      </a:r>
                      <a:r>
                        <a:rPr lang="en-US" sz="1300" kern="100" dirty="0" err="1">
                          <a:effectLst/>
                        </a:rPr>
                        <a:t>Nhóm</a:t>
                      </a:r>
                      <a:r>
                        <a:rPr lang="en-US" sz="1300" kern="100" dirty="0">
                          <a:effectLst/>
                        </a:rPr>
                        <a:t> 3 </a:t>
                      </a:r>
                      <a:r>
                        <a:rPr lang="en-US" sz="1300" kern="100" dirty="0" err="1">
                          <a:effectLst/>
                        </a:rPr>
                        <a:t>hiển</a:t>
                      </a:r>
                      <a:r>
                        <a:rPr lang="en-US" sz="1300" kern="100" dirty="0">
                          <a:effectLst/>
                        </a:rPr>
                        <a:t> </a:t>
                      </a:r>
                      <a:r>
                        <a:rPr lang="en-US" sz="1300" kern="100" dirty="0" err="1">
                          <a:effectLst/>
                        </a:rPr>
                        <a:t>thị</a:t>
                      </a:r>
                      <a:r>
                        <a:rPr lang="en-US" sz="1300" kern="100" dirty="0">
                          <a:effectLst/>
                        </a:rPr>
                        <a:t> </a:t>
                      </a:r>
                      <a:r>
                        <a:rPr lang="en-US" sz="1300" kern="100" dirty="0" err="1">
                          <a:effectLst/>
                        </a:rPr>
                        <a:t>nhiệt</a:t>
                      </a:r>
                      <a:r>
                        <a:rPr lang="en-US" sz="1300" kern="100" dirty="0">
                          <a:effectLst/>
                        </a:rPr>
                        <a:t> </a:t>
                      </a:r>
                      <a:r>
                        <a:rPr lang="en-US" sz="1300" kern="100" dirty="0" err="1">
                          <a:effectLst/>
                        </a:rPr>
                        <a:t>độ</a:t>
                      </a:r>
                      <a:r>
                        <a:rPr lang="en-US" sz="1300" kern="100" dirty="0">
                          <a:effectLst/>
                        </a:rPr>
                        <a:t> &amp; </a:t>
                      </a:r>
                      <a:r>
                        <a:rPr lang="en-US" sz="1300" kern="100" dirty="0" err="1">
                          <a:effectLst/>
                        </a:rPr>
                        <a:t>độ</a:t>
                      </a:r>
                      <a:r>
                        <a:rPr lang="en-US" sz="1300" kern="100" dirty="0">
                          <a:effectLst/>
                        </a:rPr>
                        <a:t> </a:t>
                      </a:r>
                      <a:r>
                        <a:rPr lang="en-US" sz="1300" kern="100" dirty="0" err="1">
                          <a:effectLst/>
                        </a:rPr>
                        <a:t>ẩm</a:t>
                      </a:r>
                      <a:r>
                        <a:rPr lang="en-US" sz="1300" kern="100" dirty="0">
                          <a:effectLst/>
                        </a:rPr>
                        <a:t> </a:t>
                      </a:r>
                      <a:r>
                        <a:rPr lang="en-US" sz="1300" kern="100" dirty="0" err="1">
                          <a:effectLst/>
                        </a:rPr>
                        <a:t>cảnh</a:t>
                      </a:r>
                      <a:r>
                        <a:rPr lang="en-US" sz="1300" kern="100" dirty="0">
                          <a:effectLst/>
                        </a:rPr>
                        <a:t> </a:t>
                      </a:r>
                      <a:r>
                        <a:rPr lang="en-US" sz="1300" kern="100" dirty="0" err="1">
                          <a:effectLst/>
                        </a:rPr>
                        <a:t>báo</a:t>
                      </a:r>
                      <a:r>
                        <a:rPr lang="en-US" sz="1300" kern="100" dirty="0">
                          <a:effectLst/>
                        </a:rPr>
                        <a:t> </a:t>
                      </a:r>
                      <a:r>
                        <a:rPr lang="en-US" sz="1300" kern="100" dirty="0" err="1">
                          <a:effectLst/>
                        </a:rPr>
                        <a:t>thời</a:t>
                      </a:r>
                      <a:r>
                        <a:rPr lang="en-US" sz="1300" kern="100" dirty="0">
                          <a:effectLst/>
                        </a:rPr>
                        <a:t> </a:t>
                      </a:r>
                      <a:r>
                        <a:rPr lang="en-US" sz="1300" kern="100" dirty="0" err="1">
                          <a:effectLst/>
                        </a:rPr>
                        <a:t>tiết</a:t>
                      </a:r>
                      <a:r>
                        <a:rPr lang="en-US" sz="1300" kern="100" dirty="0">
                          <a:effectLst/>
                        </a:rPr>
                        <a:t> </a:t>
                      </a:r>
                      <a:r>
                        <a:rPr lang="en-US" sz="1300" kern="100" dirty="0" err="1">
                          <a:effectLst/>
                        </a:rPr>
                        <a:t>từ</a:t>
                      </a:r>
                      <a:r>
                        <a:rPr lang="en-US" sz="1300" kern="100" dirty="0">
                          <a:effectLst/>
                        </a:rPr>
                        <a:t> xa</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nSpc>
                          <a:spcPct val="100000"/>
                        </a:lnSpc>
                        <a:spcBef>
                          <a:spcPts val="600"/>
                        </a:spcBef>
                        <a:spcAft>
                          <a:spcPts val="600"/>
                        </a:spcAft>
                        <a:buNone/>
                      </a:pPr>
                      <a:r>
                        <a:rPr lang="en-US" sz="1300" kern="100" dirty="0">
                          <a:effectLst/>
                        </a:rPr>
                        <a:t>Học </a:t>
                      </a:r>
                      <a:r>
                        <a:rPr lang="en-US" sz="1300" kern="100" dirty="0" err="1">
                          <a:effectLst/>
                        </a:rPr>
                        <a:t>sinh</a:t>
                      </a:r>
                      <a:r>
                        <a:rPr lang="en-US" sz="1300" kern="100" dirty="0">
                          <a:effectLst/>
                        </a:rPr>
                        <a:t> </a:t>
                      </a:r>
                      <a:r>
                        <a:rPr lang="en-US" sz="1300" kern="100" dirty="0" err="1">
                          <a:effectLst/>
                        </a:rPr>
                        <a:t>lập</a:t>
                      </a:r>
                      <a:r>
                        <a:rPr lang="en-US" sz="1300" kern="100" dirty="0">
                          <a:effectLst/>
                        </a:rPr>
                        <a:t> </a:t>
                      </a:r>
                      <a:r>
                        <a:rPr lang="en-US" sz="1300" kern="100" dirty="0" err="1">
                          <a:effectLst/>
                        </a:rPr>
                        <a:t>trình</a:t>
                      </a:r>
                      <a:r>
                        <a:rPr lang="en-US" sz="1300" kern="100" dirty="0">
                          <a:effectLst/>
                        </a:rPr>
                        <a:t> </a:t>
                      </a:r>
                      <a:r>
                        <a:rPr lang="en-US" sz="1300" kern="100" dirty="0" err="1">
                          <a:effectLst/>
                        </a:rPr>
                        <a:t>chức</a:t>
                      </a:r>
                      <a:r>
                        <a:rPr lang="en-US" sz="1300" kern="100" dirty="0">
                          <a:effectLst/>
                        </a:rPr>
                        <a:t> </a:t>
                      </a:r>
                      <a:r>
                        <a:rPr lang="en-US" sz="1300" kern="100" dirty="0" err="1">
                          <a:effectLst/>
                        </a:rPr>
                        <a:t>năng</a:t>
                      </a:r>
                      <a:r>
                        <a:rPr lang="en-US" sz="1300" kern="100" dirty="0">
                          <a:effectLst/>
                        </a:rPr>
                        <a:t> </a:t>
                      </a:r>
                      <a:r>
                        <a:rPr lang="en-US" sz="1300" kern="100" dirty="0" err="1">
                          <a:effectLst/>
                        </a:rPr>
                        <a:t>điều</a:t>
                      </a:r>
                      <a:r>
                        <a:rPr lang="en-US" sz="1300" kern="100" dirty="0">
                          <a:effectLst/>
                        </a:rPr>
                        <a:t> </a:t>
                      </a:r>
                      <a:r>
                        <a:rPr lang="en-US" sz="1300" kern="100" dirty="0" err="1">
                          <a:effectLst/>
                        </a:rPr>
                        <a:t>khiển</a:t>
                      </a:r>
                      <a:r>
                        <a:rPr lang="en-US" sz="1300" kern="100" dirty="0">
                          <a:effectLst/>
                        </a:rPr>
                        <a:t> (</a:t>
                      </a:r>
                      <a:r>
                        <a:rPr lang="en-US" sz="1300" kern="100" dirty="0" err="1">
                          <a:effectLst/>
                        </a:rPr>
                        <a:t>đèn</a:t>
                      </a:r>
                      <a:r>
                        <a:rPr lang="en-US" sz="1300" kern="100" dirty="0">
                          <a:effectLst/>
                        </a:rPr>
                        <a:t>, </a:t>
                      </a:r>
                      <a:r>
                        <a:rPr lang="en-US" sz="1300" kern="100" dirty="0" err="1">
                          <a:effectLst/>
                        </a:rPr>
                        <a:t>quạt</a:t>
                      </a:r>
                      <a:r>
                        <a:rPr lang="en-US" sz="1300" kern="100" dirty="0">
                          <a:effectLst/>
                        </a:rPr>
                        <a:t>, </a:t>
                      </a:r>
                      <a:r>
                        <a:rPr lang="en-US" sz="1300" kern="100" dirty="0" err="1">
                          <a:effectLst/>
                        </a:rPr>
                        <a:t>cảm</a:t>
                      </a:r>
                      <a:r>
                        <a:rPr lang="en-US" sz="1300" kern="100" dirty="0">
                          <a:effectLst/>
                        </a:rPr>
                        <a:t> </a:t>
                      </a:r>
                      <a:r>
                        <a:rPr lang="en-US" sz="1300" kern="100" dirty="0" err="1">
                          <a:effectLst/>
                        </a:rPr>
                        <a:t>biến</a:t>
                      </a:r>
                      <a:r>
                        <a:rPr lang="en-US" sz="1300" kern="100" dirty="0">
                          <a:effectLst/>
                        </a:rPr>
                        <a:t>); </a:t>
                      </a:r>
                      <a:r>
                        <a:rPr lang="en-US" sz="1300" kern="100" dirty="0" err="1">
                          <a:effectLst/>
                        </a:rPr>
                        <a:t>thử</a:t>
                      </a:r>
                      <a:r>
                        <a:rPr lang="en-US" sz="1300" kern="100" dirty="0">
                          <a:effectLst/>
                        </a:rPr>
                        <a:t> </a:t>
                      </a:r>
                      <a:r>
                        <a:rPr lang="en-US" sz="1300" kern="100" dirty="0" err="1">
                          <a:effectLst/>
                        </a:rPr>
                        <a:t>nghiệm</a:t>
                      </a:r>
                      <a:r>
                        <a:rPr lang="en-US" sz="1300" kern="100" dirty="0">
                          <a:effectLst/>
                        </a:rPr>
                        <a:t> </a:t>
                      </a:r>
                      <a:r>
                        <a:rPr lang="en-US" sz="1300" kern="100" dirty="0" err="1">
                          <a:effectLst/>
                        </a:rPr>
                        <a:t>từng</a:t>
                      </a:r>
                      <a:r>
                        <a:rPr lang="en-US" sz="1300" kern="100" dirty="0">
                          <a:effectLst/>
                        </a:rPr>
                        <a:t> </a:t>
                      </a:r>
                      <a:r>
                        <a:rPr lang="en-US" sz="1300" kern="100" dirty="0" err="1">
                          <a:effectLst/>
                        </a:rPr>
                        <a:t>chương</a:t>
                      </a:r>
                      <a:r>
                        <a:rPr lang="en-US" sz="1300" kern="100" dirty="0">
                          <a:effectLst/>
                        </a:rPr>
                        <a:t> </a:t>
                      </a:r>
                      <a:r>
                        <a:rPr lang="en-US" sz="1300" kern="100" dirty="0" err="1">
                          <a:effectLst/>
                        </a:rPr>
                        <a:t>trình</a:t>
                      </a:r>
                      <a:r>
                        <a:rPr lang="en-US" sz="1300" kern="100" dirty="0">
                          <a:effectLst/>
                        </a:rPr>
                        <a:t> </a:t>
                      </a:r>
                      <a:r>
                        <a:rPr lang="en-US" sz="1300" kern="100" dirty="0" err="1">
                          <a:effectLst/>
                        </a:rPr>
                        <a:t>hoạt</a:t>
                      </a:r>
                      <a:r>
                        <a:rPr lang="en-US" sz="1300" kern="100" dirty="0">
                          <a:effectLst/>
                        </a:rPr>
                        <a:t> </a:t>
                      </a:r>
                      <a:r>
                        <a:rPr lang="en-US" sz="1300" kern="100" dirty="0" err="1">
                          <a:effectLst/>
                        </a:rPr>
                        <a:t>động</a:t>
                      </a:r>
                      <a:r>
                        <a:rPr lang="en-US" sz="1300" kern="100" dirty="0">
                          <a:effectLst/>
                        </a:rPr>
                        <a:t> </a:t>
                      </a:r>
                      <a:r>
                        <a:rPr lang="en-US" sz="1300" kern="100" dirty="0" err="1">
                          <a:effectLst/>
                        </a:rPr>
                        <a:t>riêng</a:t>
                      </a:r>
                      <a:r>
                        <a:rPr lang="en-US" sz="1300" kern="100" dirty="0">
                          <a:effectLst/>
                        </a:rPr>
                        <a:t> </a:t>
                      </a:r>
                      <a:r>
                        <a:rPr lang="en-US" sz="1300" kern="100" dirty="0" err="1">
                          <a:effectLst/>
                        </a:rPr>
                        <a:t>biệt</a:t>
                      </a:r>
                      <a:r>
                        <a:rPr lang="en-US" sz="1300" kern="100" dirty="0">
                          <a:effectLst/>
                        </a:rPr>
                        <a:t> </a:t>
                      </a:r>
                      <a:r>
                        <a:rPr lang="en-US" sz="1300" kern="100" dirty="0" err="1">
                          <a:effectLst/>
                        </a:rPr>
                        <a:t>thành</a:t>
                      </a:r>
                      <a:r>
                        <a:rPr lang="en-US" sz="1300" kern="100" dirty="0">
                          <a:effectLst/>
                        </a:rPr>
                        <a:t> </a:t>
                      </a:r>
                      <a:r>
                        <a:rPr lang="en-US" sz="1300" kern="100" dirty="0" err="1">
                          <a:effectLst/>
                        </a:rPr>
                        <a:t>công</a:t>
                      </a:r>
                      <a:r>
                        <a:rPr lang="en-US" sz="1300" kern="100" dirty="0">
                          <a:effectLst/>
                        </a:rPr>
                        <a:t>.</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kern="100" dirty="0" err="1">
                          <a:effectLst/>
                        </a:rPr>
                        <a:t>3.4.TC2a</a:t>
                      </a:r>
                      <a:endParaRPr lang="en-US" sz="1300" kern="100" dirty="0">
                        <a:effectLst/>
                      </a:endParaRPr>
                    </a:p>
                    <a:p>
                      <a:pPr algn="ctr">
                        <a:lnSpc>
                          <a:spcPct val="100000"/>
                        </a:lnSpc>
                        <a:spcBef>
                          <a:spcPts val="600"/>
                        </a:spcBef>
                        <a:spcAft>
                          <a:spcPts val="600"/>
                        </a:spcAft>
                        <a:buNone/>
                      </a:pPr>
                      <a:r>
                        <a:rPr lang="en-US" sz="1300" kern="100" dirty="0" err="1">
                          <a:effectLst/>
                        </a:rPr>
                        <a:t>5.1.TC2a</a:t>
                      </a:r>
                      <a:endParaRPr lang="en-US" sz="1300" kern="100" dirty="0">
                        <a:effectLst/>
                      </a:endParaRPr>
                    </a:p>
                    <a:p>
                      <a:pPr algn="ctr">
                        <a:lnSpc>
                          <a:spcPct val="100000"/>
                        </a:lnSpc>
                        <a:spcBef>
                          <a:spcPts val="600"/>
                        </a:spcBef>
                        <a:spcAft>
                          <a:spcPts val="600"/>
                        </a:spcAft>
                        <a:buNone/>
                      </a:pPr>
                      <a:r>
                        <a:rPr lang="en-US" sz="1300" kern="100" dirty="0" err="1">
                          <a:effectLst/>
                        </a:rPr>
                        <a:t>5.3.TC2a</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extLst>
                  <a:ext uri="{0D108BD9-81ED-4DB2-BD59-A6C34878D82A}">
                    <a16:rowId xmlns:a16="http://schemas.microsoft.com/office/drawing/2014/main" val="1739235852"/>
                  </a:ext>
                </a:extLst>
              </a:tr>
            </a:tbl>
          </a:graphicData>
        </a:graphic>
      </p:graphicFrame>
    </p:spTree>
    <p:extLst>
      <p:ext uri="{BB962C8B-B14F-4D97-AF65-F5344CB8AC3E}">
        <p14:creationId xmlns:p14="http://schemas.microsoft.com/office/powerpoint/2010/main" val="3714804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D446-9F1A-185A-4E1B-ED0641258FE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3999D3F-F6A0-16BD-E7FF-77405AF69FFE}"/>
              </a:ext>
            </a:extLst>
          </p:cNvPr>
          <p:cNvPicPr>
            <a:picLocks noChangeAspect="1"/>
          </p:cNvPicPr>
          <p:nvPr/>
        </p:nvPicPr>
        <p:blipFill>
          <a:blip r:embed="rId2"/>
          <a:stretch>
            <a:fillRect/>
          </a:stretch>
        </p:blipFill>
        <p:spPr>
          <a:xfrm>
            <a:off x="338934" y="2050217"/>
            <a:ext cx="5495319" cy="4695091"/>
          </a:xfrm>
          <a:prstGeom prst="rect">
            <a:avLst/>
          </a:prstGeom>
        </p:spPr>
      </p:pic>
      <p:sp>
        <p:nvSpPr>
          <p:cNvPr id="2" name="Title 1">
            <a:extLst>
              <a:ext uri="{FF2B5EF4-FFF2-40B4-BE49-F238E27FC236}">
                <a16:creationId xmlns:a16="http://schemas.microsoft.com/office/drawing/2014/main" id="{3582FE38-A8B6-2527-C776-D99C12C1D107}"/>
              </a:ext>
            </a:extLst>
          </p:cNvPr>
          <p:cNvSpPr>
            <a:spLocks noGrp="1"/>
          </p:cNvSpPr>
          <p:nvPr>
            <p:ph type="title"/>
          </p:nvPr>
        </p:nvSpPr>
        <p:spPr>
          <a:xfrm>
            <a:off x="838200" y="0"/>
            <a:ext cx="11811000" cy="1325563"/>
          </a:xfrm>
        </p:spPr>
        <p:txBody>
          <a:bodyPr>
            <a:normAutofit/>
          </a:bodyPr>
          <a:lstStyle/>
          <a:p>
            <a:r>
              <a:rPr lang="en-US" sz="3200" b="1" dirty="0">
                <a:solidFill>
                  <a:srgbClr val="2F5597"/>
                </a:solidFill>
              </a:rPr>
              <a:t>4. </a:t>
            </a:r>
            <a:r>
              <a:rPr lang="en-US" sz="3200" b="1" dirty="0" err="1">
                <a:solidFill>
                  <a:srgbClr val="2F5597"/>
                </a:solidFill>
              </a:rPr>
              <a:t>Xây</a:t>
            </a:r>
            <a:r>
              <a:rPr lang="en-US" sz="3200" b="1" dirty="0">
                <a:solidFill>
                  <a:srgbClr val="2F5597"/>
                </a:solidFill>
              </a:rPr>
              <a:t> </a:t>
            </a:r>
            <a:r>
              <a:rPr lang="en-US" sz="3200" b="1" dirty="0" err="1">
                <a:solidFill>
                  <a:srgbClr val="2F5597"/>
                </a:solidFill>
              </a:rPr>
              <a:t>dựng</a:t>
            </a:r>
            <a:r>
              <a:rPr lang="en-US" sz="3200" b="1" dirty="0">
                <a:solidFill>
                  <a:srgbClr val="2F5597"/>
                </a:solidFill>
              </a:rPr>
              <a:t> </a:t>
            </a:r>
            <a:r>
              <a:rPr lang="en-US" sz="3200" b="1" dirty="0" err="1">
                <a:solidFill>
                  <a:srgbClr val="2F5597"/>
                </a:solidFill>
              </a:rPr>
              <a:t>kế</a:t>
            </a:r>
            <a:r>
              <a:rPr lang="en-US" sz="3200" b="1" dirty="0">
                <a:solidFill>
                  <a:srgbClr val="2F5597"/>
                </a:solidFill>
              </a:rPr>
              <a:t> </a:t>
            </a:r>
            <a:r>
              <a:rPr lang="en-US" sz="3200" b="1" dirty="0" err="1">
                <a:solidFill>
                  <a:srgbClr val="2F5597"/>
                </a:solidFill>
              </a:rPr>
              <a:t>hoạch</a:t>
            </a:r>
            <a:r>
              <a:rPr lang="en-US" sz="3200" b="1" dirty="0">
                <a:solidFill>
                  <a:srgbClr val="2F5597"/>
                </a:solidFill>
              </a:rPr>
              <a:t> </a:t>
            </a:r>
            <a:r>
              <a:rPr lang="en-US" sz="3200" b="1" dirty="0" err="1">
                <a:solidFill>
                  <a:srgbClr val="2F5597"/>
                </a:solidFill>
              </a:rPr>
              <a:t>bài</a:t>
            </a:r>
            <a:r>
              <a:rPr lang="en-US" sz="3200" b="1" dirty="0">
                <a:solidFill>
                  <a:srgbClr val="2F5597"/>
                </a:solidFill>
              </a:rPr>
              <a:t> </a:t>
            </a:r>
            <a:r>
              <a:rPr lang="en-US" sz="3200" b="1" dirty="0" err="1">
                <a:solidFill>
                  <a:srgbClr val="2F5597"/>
                </a:solidFill>
              </a:rPr>
              <a:t>dạy</a:t>
            </a:r>
            <a:endParaRPr lang="en-US" sz="3200" b="1" dirty="0">
              <a:solidFill>
                <a:srgbClr val="2F5597"/>
              </a:solidFill>
            </a:endParaRPr>
          </a:p>
        </p:txBody>
      </p:sp>
      <p:sp>
        <p:nvSpPr>
          <p:cNvPr id="8" name="Content Placeholder 2">
            <a:extLst>
              <a:ext uri="{FF2B5EF4-FFF2-40B4-BE49-F238E27FC236}">
                <a16:creationId xmlns:a16="http://schemas.microsoft.com/office/drawing/2014/main" id="{A24CDE59-8A86-0407-0FCF-0E7F2CFD150C}"/>
              </a:ext>
            </a:extLst>
          </p:cNvPr>
          <p:cNvSpPr>
            <a:spLocks noGrp="1"/>
          </p:cNvSpPr>
          <p:nvPr>
            <p:ph idx="1"/>
          </p:nvPr>
        </p:nvSpPr>
        <p:spPr>
          <a:xfrm>
            <a:off x="655369" y="1216789"/>
            <a:ext cx="9599802" cy="3623327"/>
          </a:xfrm>
        </p:spPr>
        <p:txBody>
          <a:bodyPr>
            <a:noAutofit/>
          </a:bodyPr>
          <a:lstStyle/>
          <a:p>
            <a:pPr marL="0" indent="0" algn="just">
              <a:lnSpc>
                <a:spcPct val="100000"/>
              </a:lnSpc>
              <a:buNone/>
            </a:pPr>
            <a:r>
              <a:rPr lang="en-US" sz="2400" dirty="0" err="1">
                <a:solidFill>
                  <a:schemeClr val="tx1"/>
                </a:solidFill>
              </a:rPr>
              <a:t>Với</a:t>
            </a:r>
            <a:r>
              <a:rPr lang="en-US" sz="2400" dirty="0">
                <a:solidFill>
                  <a:schemeClr val="tx1"/>
                </a:solidFill>
              </a:rPr>
              <a:t> </a:t>
            </a:r>
            <a:r>
              <a:rPr lang="en-US" sz="2400" dirty="0" err="1">
                <a:solidFill>
                  <a:schemeClr val="tx1"/>
                </a:solidFill>
              </a:rPr>
              <a:t>mỗi</a:t>
            </a:r>
            <a:r>
              <a:rPr lang="en-US" sz="2400" dirty="0">
                <a:solidFill>
                  <a:schemeClr val="tx1"/>
                </a:solidFill>
              </a:rPr>
              <a:t> </a:t>
            </a:r>
            <a:r>
              <a:rPr lang="en-US" sz="2400" dirty="0" err="1">
                <a:solidFill>
                  <a:schemeClr val="tx1"/>
                </a:solidFill>
              </a:rPr>
              <a:t>buổi</a:t>
            </a:r>
            <a:r>
              <a:rPr lang="en-US" sz="2400" dirty="0">
                <a:solidFill>
                  <a:schemeClr val="tx1"/>
                </a:solidFill>
              </a:rPr>
              <a:t> </a:t>
            </a:r>
            <a:r>
              <a:rPr lang="en-US" sz="2400" dirty="0" err="1">
                <a:solidFill>
                  <a:schemeClr val="tx1"/>
                </a:solidFill>
              </a:rPr>
              <a:t>học</a:t>
            </a:r>
            <a:r>
              <a:rPr lang="en-US" sz="2400" dirty="0">
                <a:solidFill>
                  <a:schemeClr val="tx1"/>
                </a:solidFill>
              </a:rPr>
              <a:t> </a:t>
            </a:r>
            <a:r>
              <a:rPr lang="en-US" sz="2400" dirty="0" err="1">
                <a:solidFill>
                  <a:schemeClr val="tx1"/>
                </a:solidFill>
              </a:rPr>
              <a:t>đã</a:t>
            </a:r>
            <a:r>
              <a:rPr lang="en-US" sz="2400" dirty="0">
                <a:solidFill>
                  <a:schemeClr val="tx1"/>
                </a:solidFill>
              </a:rPr>
              <a:t> </a:t>
            </a:r>
            <a:r>
              <a:rPr lang="en-US" sz="2400" dirty="0" err="1">
                <a:solidFill>
                  <a:schemeClr val="tx1"/>
                </a:solidFill>
              </a:rPr>
              <a:t>được</a:t>
            </a:r>
            <a:r>
              <a:rPr lang="en-US" sz="2400" dirty="0">
                <a:solidFill>
                  <a:schemeClr val="tx1"/>
                </a:solidFill>
              </a:rPr>
              <a:t> </a:t>
            </a:r>
            <a:r>
              <a:rPr lang="en-US" sz="2400" dirty="0" err="1">
                <a:solidFill>
                  <a:schemeClr val="tx1"/>
                </a:solidFill>
              </a:rPr>
              <a:t>xác</a:t>
            </a:r>
            <a:r>
              <a:rPr lang="en-US" sz="2400" dirty="0">
                <a:solidFill>
                  <a:schemeClr val="tx1"/>
                </a:solidFill>
              </a:rPr>
              <a:t> </a:t>
            </a:r>
            <a:r>
              <a:rPr lang="en-US" sz="2400" dirty="0" err="1">
                <a:solidFill>
                  <a:schemeClr val="tx1"/>
                </a:solidFill>
              </a:rPr>
              <a:t>định</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chương</a:t>
            </a:r>
            <a:r>
              <a:rPr lang="en-US" sz="2400" dirty="0">
                <a:solidFill>
                  <a:schemeClr val="tx1"/>
                </a:solidFill>
              </a:rPr>
              <a:t> </a:t>
            </a:r>
            <a:r>
              <a:rPr lang="en-US" sz="2400" dirty="0" err="1">
                <a:solidFill>
                  <a:schemeClr val="tx1"/>
                </a:solidFill>
              </a:rPr>
              <a:t>trình</a:t>
            </a:r>
            <a:r>
              <a:rPr lang="en-US" sz="2400" dirty="0">
                <a:solidFill>
                  <a:schemeClr val="tx1"/>
                </a:solidFill>
              </a:rPr>
              <a:t>, </a:t>
            </a:r>
            <a:r>
              <a:rPr lang="en-US" sz="2400" dirty="0" err="1">
                <a:solidFill>
                  <a:schemeClr val="tx1"/>
                </a:solidFill>
              </a:rPr>
              <a:t>xây</a:t>
            </a:r>
            <a:r>
              <a:rPr lang="en-US" sz="2400" dirty="0">
                <a:solidFill>
                  <a:schemeClr val="tx1"/>
                </a:solidFill>
              </a:rPr>
              <a:t> </a:t>
            </a:r>
            <a:r>
              <a:rPr lang="en-US" sz="2400" dirty="0" err="1">
                <a:solidFill>
                  <a:schemeClr val="tx1"/>
                </a:solidFill>
              </a:rPr>
              <a:t>dựng</a:t>
            </a:r>
            <a:r>
              <a:rPr lang="en-US" sz="2400" dirty="0">
                <a:solidFill>
                  <a:schemeClr val="tx1"/>
                </a:solidFill>
              </a:rPr>
              <a:t> </a:t>
            </a:r>
            <a:r>
              <a:rPr lang="en-US" sz="2400" dirty="0" err="1">
                <a:solidFill>
                  <a:schemeClr val="tx1"/>
                </a:solidFill>
              </a:rPr>
              <a:t>kế</a:t>
            </a:r>
            <a:r>
              <a:rPr lang="en-US" sz="2400" dirty="0">
                <a:solidFill>
                  <a:schemeClr val="tx1"/>
                </a:solidFill>
              </a:rPr>
              <a:t> </a:t>
            </a:r>
            <a:r>
              <a:rPr lang="en-US" sz="2400" dirty="0" err="1">
                <a:solidFill>
                  <a:schemeClr val="tx1"/>
                </a:solidFill>
              </a:rPr>
              <a:t>hoạch</a:t>
            </a:r>
            <a:r>
              <a:rPr lang="en-US" sz="2400" dirty="0">
                <a:solidFill>
                  <a:schemeClr val="tx1"/>
                </a:solidFill>
              </a:rPr>
              <a:t> </a:t>
            </a:r>
            <a:r>
              <a:rPr lang="en-US" sz="2400" dirty="0" err="1">
                <a:solidFill>
                  <a:schemeClr val="tx1"/>
                </a:solidFill>
              </a:rPr>
              <a:t>bài</a:t>
            </a:r>
            <a:r>
              <a:rPr lang="en-US" sz="2400" dirty="0">
                <a:solidFill>
                  <a:schemeClr val="tx1"/>
                </a:solidFill>
              </a:rPr>
              <a:t> </a:t>
            </a:r>
            <a:r>
              <a:rPr lang="en-US" sz="2400" dirty="0" err="1">
                <a:solidFill>
                  <a:schemeClr val="tx1"/>
                </a:solidFill>
              </a:rPr>
              <a:t>dạy</a:t>
            </a:r>
            <a:r>
              <a:rPr lang="en-US" sz="2400" dirty="0">
                <a:solidFill>
                  <a:schemeClr val="tx1"/>
                </a:solidFill>
              </a:rPr>
              <a:t> </a:t>
            </a:r>
            <a:r>
              <a:rPr lang="en-US" sz="2400" dirty="0" err="1">
                <a:solidFill>
                  <a:schemeClr val="tx1"/>
                </a:solidFill>
              </a:rPr>
              <a:t>theo</a:t>
            </a:r>
            <a:r>
              <a:rPr lang="en-US" sz="2400" dirty="0">
                <a:solidFill>
                  <a:schemeClr val="tx1"/>
                </a:solidFill>
              </a:rPr>
              <a:t> </a:t>
            </a:r>
            <a:r>
              <a:rPr lang="en-US" sz="2400" dirty="0" err="1">
                <a:solidFill>
                  <a:schemeClr val="tx1"/>
                </a:solidFill>
              </a:rPr>
              <a:t>công</a:t>
            </a:r>
            <a:r>
              <a:rPr lang="en-US" sz="2400" dirty="0">
                <a:solidFill>
                  <a:schemeClr val="tx1"/>
                </a:solidFill>
              </a:rPr>
              <a:t> </a:t>
            </a:r>
            <a:r>
              <a:rPr lang="en-US" sz="2400" dirty="0" err="1">
                <a:solidFill>
                  <a:schemeClr val="tx1"/>
                </a:solidFill>
              </a:rPr>
              <a:t>văn</a:t>
            </a:r>
            <a:r>
              <a:rPr lang="en-US" sz="2400" dirty="0">
                <a:solidFill>
                  <a:schemeClr val="tx1"/>
                </a:solidFill>
              </a:rPr>
              <a:t> 5512. </a:t>
            </a:r>
          </a:p>
        </p:txBody>
      </p:sp>
      <p:sp>
        <p:nvSpPr>
          <p:cNvPr id="5" name="Rectangle 4">
            <a:extLst>
              <a:ext uri="{FF2B5EF4-FFF2-40B4-BE49-F238E27FC236}">
                <a16:creationId xmlns:a16="http://schemas.microsoft.com/office/drawing/2014/main" id="{BB1C7233-EB0F-7769-872C-914C11D10AE1}"/>
              </a:ext>
            </a:extLst>
          </p:cNvPr>
          <p:cNvSpPr/>
          <p:nvPr/>
        </p:nvSpPr>
        <p:spPr>
          <a:xfrm>
            <a:off x="291893" y="3952521"/>
            <a:ext cx="5495319" cy="290547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 name="Picture 9">
            <a:extLst>
              <a:ext uri="{FF2B5EF4-FFF2-40B4-BE49-F238E27FC236}">
                <a16:creationId xmlns:a16="http://schemas.microsoft.com/office/drawing/2014/main" id="{E3542B4D-4E9E-B7DD-F0D1-878C2AC32B7F}"/>
              </a:ext>
            </a:extLst>
          </p:cNvPr>
          <p:cNvPicPr>
            <a:picLocks noChangeAspect="1"/>
          </p:cNvPicPr>
          <p:nvPr/>
        </p:nvPicPr>
        <p:blipFill>
          <a:blip r:embed="rId3"/>
          <a:stretch>
            <a:fillRect/>
          </a:stretch>
        </p:blipFill>
        <p:spPr>
          <a:xfrm>
            <a:off x="6055895" y="1839951"/>
            <a:ext cx="6136105" cy="6858000"/>
          </a:xfrm>
          <a:prstGeom prst="rect">
            <a:avLst/>
          </a:prstGeom>
        </p:spPr>
      </p:pic>
    </p:spTree>
    <p:extLst>
      <p:ext uri="{BB962C8B-B14F-4D97-AF65-F5344CB8AC3E}">
        <p14:creationId xmlns:p14="http://schemas.microsoft.com/office/powerpoint/2010/main" val="2562336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40320" y="454410"/>
            <a:ext cx="11006253" cy="2120996"/>
          </a:xfrm>
        </p:spPr>
        <p:txBody>
          <a:bodyPr>
            <a:noAutofit/>
          </a:bodyPr>
          <a:lstStyle/>
          <a:p>
            <a:pPr>
              <a:lnSpc>
                <a:spcPct val="100000"/>
              </a:lnSpc>
              <a:spcBef>
                <a:spcPts val="0"/>
              </a:spcBef>
            </a:pPr>
            <a:br>
              <a:rPr lang="en-US" altLang="ja-JP" sz="4000" b="1" dirty="0">
                <a:solidFill>
                  <a:srgbClr val="FF0000"/>
                </a:solidFill>
                <a:latin typeface="Roboto" panose="02000000000000000000" pitchFamily="2" charset="0"/>
                <a:cs typeface="Times New Roman" panose="02020603050405020304" pitchFamily="18" charset="0"/>
              </a:rPr>
            </a:br>
            <a:br>
              <a:rPr lang="en-US" altLang="ja-JP" sz="4000" b="1" dirty="0">
                <a:solidFill>
                  <a:srgbClr val="FF0000"/>
                </a:solidFill>
                <a:latin typeface="Roboto" panose="02000000000000000000" pitchFamily="2" charset="0"/>
                <a:cs typeface="Times New Roman" panose="02020603050405020304" pitchFamily="18" charset="0"/>
              </a:rPr>
            </a:br>
            <a:r>
              <a:rPr lang="en-US" altLang="ja-JP" sz="4000" b="1" dirty="0">
                <a:solidFill>
                  <a:srgbClr val="FF0000"/>
                </a:solidFill>
                <a:latin typeface="Roboto" panose="02000000000000000000" pitchFamily="2" charset="0"/>
                <a:cs typeface="Times New Roman" panose="02020603050405020304" pitchFamily="18" charset="0"/>
              </a:rPr>
              <a:t>+ </a:t>
            </a:r>
            <a:r>
              <a:rPr lang="en-US" altLang="ja-JP" sz="3000" b="1" dirty="0">
                <a:solidFill>
                  <a:srgbClr val="FF0000"/>
                </a:solidFill>
                <a:latin typeface="Roboto" panose="02000000000000000000" pitchFamily="2" charset="0"/>
                <a:cs typeface="Times New Roman" panose="02020603050405020304" pitchFamily="18" charset="0"/>
              </a:rPr>
              <a:t>VÍ DỤ: 5.1 NC1a</a:t>
            </a:r>
            <a:br>
              <a:rPr lang="en-US" altLang="ja-JP" sz="3000" b="1" dirty="0">
                <a:solidFill>
                  <a:srgbClr val="FF0000"/>
                </a:solidFill>
                <a:latin typeface="Roboto" panose="02000000000000000000" pitchFamily="2" charset="0"/>
                <a:cs typeface="Times New Roman" panose="02020603050405020304" pitchFamily="18" charset="0"/>
              </a:rPr>
            </a:br>
            <a:r>
              <a:rPr lang="en-US" altLang="ja-JP" sz="3000" b="1" dirty="0">
                <a:solidFill>
                  <a:srgbClr val="FF0000"/>
                </a:solidFill>
                <a:latin typeface="Roboto" panose="02000000000000000000" pitchFamily="2" charset="0"/>
                <a:cs typeface="Times New Roman" panose="02020603050405020304" pitchFamily="18" charset="0"/>
              </a:rPr>
              <a:t>                 </a:t>
            </a:r>
            <a:r>
              <a:rPr lang="en-US" altLang="ja-JP" sz="3000" b="1" dirty="0" err="1">
                <a:solidFill>
                  <a:srgbClr val="FF0000"/>
                </a:solidFill>
                <a:latin typeface="Roboto" panose="02000000000000000000" pitchFamily="2" charset="0"/>
                <a:cs typeface="Times New Roman" panose="02020603050405020304" pitchFamily="18" charset="0"/>
              </a:rPr>
              <a:t>Năng</a:t>
            </a:r>
            <a:r>
              <a:rPr lang="en-US" altLang="ja-JP" sz="3000" b="1" dirty="0">
                <a:solidFill>
                  <a:srgbClr val="FF0000"/>
                </a:solidFill>
                <a:latin typeface="Roboto" panose="02000000000000000000" pitchFamily="2" charset="0"/>
                <a:cs typeface="Times New Roman" panose="02020603050405020304" pitchFamily="18" charset="0"/>
              </a:rPr>
              <a:t> </a:t>
            </a:r>
            <a:r>
              <a:rPr lang="en-US" altLang="ja-JP" sz="3000" b="1" dirty="0" err="1">
                <a:solidFill>
                  <a:srgbClr val="FF0000"/>
                </a:solidFill>
                <a:latin typeface="Roboto" panose="02000000000000000000" pitchFamily="2" charset="0"/>
                <a:cs typeface="Times New Roman" panose="02020603050405020304" pitchFamily="18" charset="0"/>
              </a:rPr>
              <a:t>lực</a:t>
            </a:r>
            <a:r>
              <a:rPr lang="en-US" altLang="ja-JP" sz="3000" b="1" dirty="0">
                <a:solidFill>
                  <a:srgbClr val="FF0000"/>
                </a:solidFill>
                <a:latin typeface="Roboto" panose="02000000000000000000" pitchFamily="2" charset="0"/>
                <a:cs typeface="Times New Roman" panose="02020603050405020304" pitchFamily="18" charset="0"/>
              </a:rPr>
              <a:t> </a:t>
            </a:r>
            <a:r>
              <a:rPr lang="en-US" altLang="ja-JP" sz="3000" b="1" dirty="0" err="1">
                <a:solidFill>
                  <a:srgbClr val="FF0000"/>
                </a:solidFill>
                <a:latin typeface="Roboto" panose="02000000000000000000" pitchFamily="2" charset="0"/>
                <a:cs typeface="Times New Roman" panose="02020603050405020304" pitchFamily="18" charset="0"/>
              </a:rPr>
              <a:t>thành</a:t>
            </a:r>
            <a:r>
              <a:rPr lang="en-US" altLang="ja-JP" sz="3000" b="1" dirty="0">
                <a:solidFill>
                  <a:srgbClr val="FF0000"/>
                </a:solidFill>
                <a:latin typeface="Roboto" panose="02000000000000000000" pitchFamily="2" charset="0"/>
                <a:cs typeface="Times New Roman" panose="02020603050405020304" pitchFamily="18" charset="0"/>
              </a:rPr>
              <a:t> </a:t>
            </a:r>
            <a:r>
              <a:rPr lang="en-US" altLang="ja-JP" sz="3000" b="1" dirty="0" err="1">
                <a:solidFill>
                  <a:srgbClr val="FF0000"/>
                </a:solidFill>
                <a:latin typeface="Roboto" panose="02000000000000000000" pitchFamily="2" charset="0"/>
                <a:cs typeface="Times New Roman" panose="02020603050405020304" pitchFamily="18" charset="0"/>
              </a:rPr>
              <a:t>phần</a:t>
            </a:r>
            <a:r>
              <a:rPr lang="en-US" altLang="ja-JP" sz="3000" dirty="0">
                <a:solidFill>
                  <a:srgbClr val="FF0000"/>
                </a:solidFill>
                <a:latin typeface="Roboto" panose="02000000000000000000" pitchFamily="2" charset="0"/>
                <a:cs typeface="Times New Roman" panose="02020603050405020304" pitchFamily="18" charset="0"/>
              </a:rPr>
              <a:t>: 5.1</a:t>
            </a:r>
            <a:br>
              <a:rPr lang="en-US" altLang="ja-JP" sz="3000" dirty="0">
                <a:solidFill>
                  <a:srgbClr val="FF0000"/>
                </a:solidFill>
                <a:latin typeface="Roboto" panose="02000000000000000000" pitchFamily="2" charset="0"/>
                <a:cs typeface="Times New Roman" panose="02020603050405020304" pitchFamily="18" charset="0"/>
              </a:rPr>
            </a:br>
            <a:r>
              <a:rPr lang="en-US" altLang="ja-JP" sz="3000" dirty="0">
                <a:solidFill>
                  <a:srgbClr val="FF0000"/>
                </a:solidFill>
                <a:latin typeface="Roboto" panose="02000000000000000000" pitchFamily="2" charset="0"/>
                <a:cs typeface="Times New Roman" panose="02020603050405020304" pitchFamily="18" charset="0"/>
              </a:rPr>
              <a:t>                  NC1: </a:t>
            </a:r>
            <a:r>
              <a:rPr lang="en-US" altLang="ja-JP" sz="3000" dirty="0" err="1">
                <a:solidFill>
                  <a:srgbClr val="FF0000"/>
                </a:solidFill>
                <a:latin typeface="Roboto" panose="02000000000000000000" pitchFamily="2" charset="0"/>
                <a:cs typeface="Times New Roman" panose="02020603050405020304" pitchFamily="18" charset="0"/>
              </a:rPr>
              <a:t>Nâng</a:t>
            </a:r>
            <a:r>
              <a:rPr lang="en-US" altLang="ja-JP" sz="3000" dirty="0">
                <a:solidFill>
                  <a:srgbClr val="FF0000"/>
                </a:solidFill>
                <a:latin typeface="Roboto" panose="02000000000000000000" pitchFamily="2" charset="0"/>
                <a:cs typeface="Times New Roman" panose="02020603050405020304" pitchFamily="18" charset="0"/>
              </a:rPr>
              <a:t> </a:t>
            </a:r>
            <a:r>
              <a:rPr lang="en-US" altLang="ja-JP" sz="3000" dirty="0" err="1">
                <a:solidFill>
                  <a:srgbClr val="FF0000"/>
                </a:solidFill>
                <a:latin typeface="Roboto" panose="02000000000000000000" pitchFamily="2" charset="0"/>
                <a:cs typeface="Times New Roman" panose="02020603050405020304" pitchFamily="18" charset="0"/>
              </a:rPr>
              <a:t>cao</a:t>
            </a:r>
            <a:r>
              <a:rPr lang="en-US" altLang="ja-JP" sz="3000" dirty="0">
                <a:solidFill>
                  <a:srgbClr val="FF0000"/>
                </a:solidFill>
                <a:latin typeface="Roboto" panose="02000000000000000000" pitchFamily="2" charset="0"/>
                <a:cs typeface="Times New Roman" panose="02020603050405020304" pitchFamily="18" charset="0"/>
              </a:rPr>
              <a:t> 1.( </a:t>
            </a:r>
            <a:r>
              <a:rPr lang="en-US" altLang="ja-JP" sz="3000" dirty="0" err="1">
                <a:solidFill>
                  <a:srgbClr val="FF0000"/>
                </a:solidFill>
                <a:latin typeface="Roboto" panose="02000000000000000000" pitchFamily="2" charset="0"/>
                <a:cs typeface="Times New Roman" panose="02020603050405020304" pitchFamily="18" charset="0"/>
              </a:rPr>
              <a:t>mặc</a:t>
            </a:r>
            <a:r>
              <a:rPr lang="en-US" altLang="ja-JP" sz="3000" dirty="0">
                <a:solidFill>
                  <a:srgbClr val="FF0000"/>
                </a:solidFill>
                <a:latin typeface="Roboto" panose="02000000000000000000" pitchFamily="2" charset="0"/>
                <a:cs typeface="Times New Roman" panose="02020603050405020304" pitchFamily="18" charset="0"/>
              </a:rPr>
              <a:t> </a:t>
            </a:r>
            <a:r>
              <a:rPr lang="en-US" altLang="ja-JP" sz="3000" dirty="0" err="1">
                <a:solidFill>
                  <a:srgbClr val="FF0000"/>
                </a:solidFill>
                <a:latin typeface="Roboto" panose="02000000000000000000" pitchFamily="2" charset="0"/>
                <a:cs typeface="Times New Roman" panose="02020603050405020304" pitchFamily="18" charset="0"/>
              </a:rPr>
              <a:t>định</a:t>
            </a:r>
            <a:r>
              <a:rPr lang="en-US" altLang="ja-JP" sz="3000" dirty="0">
                <a:solidFill>
                  <a:srgbClr val="FF0000"/>
                </a:solidFill>
                <a:latin typeface="Roboto" panose="02000000000000000000" pitchFamily="2" charset="0"/>
                <a:cs typeface="Times New Roman" panose="02020603050405020304" pitchFamily="18" charset="0"/>
              </a:rPr>
              <a:t> </a:t>
            </a:r>
            <a:r>
              <a:rPr lang="en-US" altLang="ja-JP" sz="3000" dirty="0" err="1">
                <a:solidFill>
                  <a:srgbClr val="FF0000"/>
                </a:solidFill>
                <a:latin typeface="Roboto" panose="02000000000000000000" pitchFamily="2" charset="0"/>
                <a:cs typeface="Times New Roman" panose="02020603050405020304" pitchFamily="18" charset="0"/>
              </a:rPr>
              <a:t>trong</a:t>
            </a:r>
            <a:r>
              <a:rPr lang="en-US" altLang="ja-JP" sz="3000" dirty="0">
                <a:solidFill>
                  <a:srgbClr val="FF0000"/>
                </a:solidFill>
                <a:latin typeface="Roboto" panose="02000000000000000000" pitchFamily="2" charset="0"/>
                <a:cs typeface="Times New Roman" panose="02020603050405020304" pitchFamily="18" charset="0"/>
              </a:rPr>
              <a:t> </a:t>
            </a:r>
            <a:r>
              <a:rPr lang="en-US" altLang="ja-JP" sz="3000" dirty="0" err="1">
                <a:solidFill>
                  <a:srgbClr val="FF0000"/>
                </a:solidFill>
                <a:latin typeface="Roboto" panose="02000000000000000000" pitchFamily="2" charset="0"/>
                <a:cs typeface="Times New Roman" panose="02020603050405020304" pitchFamily="18" charset="0"/>
              </a:rPr>
              <a:t>mã</a:t>
            </a:r>
            <a:r>
              <a:rPr lang="en-US" altLang="ja-JP" sz="3000" dirty="0">
                <a:solidFill>
                  <a:srgbClr val="FF0000"/>
                </a:solidFill>
                <a:latin typeface="Roboto" panose="02000000000000000000" pitchFamily="2" charset="0"/>
                <a:cs typeface="Times New Roman" panose="02020603050405020304" pitchFamily="18" charset="0"/>
              </a:rPr>
              <a:t> </a:t>
            </a:r>
            <a:r>
              <a:rPr lang="en-US" altLang="ja-JP" sz="3000" dirty="0" err="1">
                <a:solidFill>
                  <a:srgbClr val="FF0000"/>
                </a:solidFill>
                <a:latin typeface="Roboto" panose="02000000000000000000" pitchFamily="2" charset="0"/>
                <a:cs typeface="Times New Roman" panose="02020603050405020304" pitchFamily="18" charset="0"/>
              </a:rPr>
              <a:t>hóa</a:t>
            </a:r>
            <a:r>
              <a:rPr lang="en-US" altLang="ja-JP" sz="3000" dirty="0">
                <a:solidFill>
                  <a:srgbClr val="FF0000"/>
                </a:solidFill>
                <a:latin typeface="Roboto" panose="02000000000000000000" pitchFamily="2" charset="0"/>
                <a:cs typeface="Times New Roman" panose="02020603050405020304" pitchFamily="18" charset="0"/>
              </a:rPr>
              <a:t> NLS </a:t>
            </a:r>
            <a:r>
              <a:rPr lang="en-US" altLang="ja-JP" sz="3000" dirty="0" err="1">
                <a:solidFill>
                  <a:srgbClr val="FF0000"/>
                </a:solidFill>
                <a:latin typeface="Roboto" panose="02000000000000000000" pitchFamily="2" charset="0"/>
                <a:cs typeface="Times New Roman" panose="02020603050405020304" pitchFamily="18" charset="0"/>
              </a:rPr>
              <a:t>là</a:t>
            </a:r>
            <a:r>
              <a:rPr lang="en-US" altLang="ja-JP" sz="3000" dirty="0">
                <a:solidFill>
                  <a:srgbClr val="FF0000"/>
                </a:solidFill>
                <a:latin typeface="Roboto" panose="02000000000000000000" pitchFamily="2" charset="0"/>
                <a:cs typeface="Times New Roman" panose="02020603050405020304" pitchFamily="18" charset="0"/>
              </a:rPr>
              <a:t> </a:t>
            </a:r>
            <a:r>
              <a:rPr lang="en-US" altLang="ja-JP" sz="3000" dirty="0" err="1">
                <a:solidFill>
                  <a:srgbClr val="FF0000"/>
                </a:solidFill>
                <a:latin typeface="Roboto" panose="02000000000000000000" pitchFamily="2" charset="0"/>
                <a:cs typeface="Times New Roman" panose="02020603050405020304" pitchFamily="18" charset="0"/>
              </a:rPr>
              <a:t>phải</a:t>
            </a:r>
            <a:r>
              <a:rPr lang="en-US" altLang="ja-JP" sz="3000" dirty="0">
                <a:solidFill>
                  <a:srgbClr val="FF0000"/>
                </a:solidFill>
                <a:latin typeface="Roboto" panose="02000000000000000000" pitchFamily="2" charset="0"/>
                <a:cs typeface="Times New Roman" panose="02020603050405020304" pitchFamily="18" charset="0"/>
              </a:rPr>
              <a:t> </a:t>
            </a:r>
            <a:r>
              <a:rPr lang="en-US" altLang="ja-JP" sz="3000" dirty="0" err="1">
                <a:solidFill>
                  <a:srgbClr val="FF0000"/>
                </a:solidFill>
                <a:latin typeface="Roboto" panose="02000000000000000000" pitchFamily="2" charset="0"/>
                <a:cs typeface="Times New Roman" panose="02020603050405020304" pitchFamily="18" charset="0"/>
              </a:rPr>
              <a:t>có</a:t>
            </a:r>
            <a:r>
              <a:rPr lang="en-US" altLang="ja-JP" sz="3000" dirty="0">
                <a:solidFill>
                  <a:srgbClr val="FF0000"/>
                </a:solidFill>
                <a:latin typeface="Roboto" panose="02000000000000000000" pitchFamily="2" charset="0"/>
                <a:cs typeface="Times New Roman" panose="02020603050405020304" pitchFamily="18" charset="0"/>
              </a:rPr>
              <a:t> NC1)</a:t>
            </a:r>
            <a:br>
              <a:rPr lang="en-US" altLang="ja-JP" sz="3000" dirty="0">
                <a:solidFill>
                  <a:srgbClr val="FF0000"/>
                </a:solidFill>
                <a:latin typeface="Roboto" panose="02000000000000000000" pitchFamily="2" charset="0"/>
                <a:cs typeface="Times New Roman" panose="02020603050405020304" pitchFamily="18" charset="0"/>
              </a:rPr>
            </a:br>
            <a:r>
              <a:rPr lang="en-US" altLang="ja-JP" sz="3000" dirty="0">
                <a:solidFill>
                  <a:srgbClr val="FF0000"/>
                </a:solidFill>
                <a:latin typeface="Roboto" panose="02000000000000000000" pitchFamily="2" charset="0"/>
                <a:cs typeface="Times New Roman" panose="02020603050405020304" pitchFamily="18" charset="0"/>
              </a:rPr>
              <a:t>                  a: </a:t>
            </a:r>
            <a:r>
              <a:rPr lang="en-US" altLang="ja-JP" sz="3000" dirty="0" err="1">
                <a:solidFill>
                  <a:srgbClr val="FF0000"/>
                </a:solidFill>
                <a:latin typeface="Roboto" panose="02000000000000000000" pitchFamily="2" charset="0"/>
                <a:cs typeface="Times New Roman" panose="02020603050405020304" pitchFamily="18" charset="0"/>
              </a:rPr>
              <a:t>chỉ</a:t>
            </a:r>
            <a:r>
              <a:rPr lang="en-US" altLang="ja-JP" sz="3000" dirty="0">
                <a:solidFill>
                  <a:srgbClr val="FF0000"/>
                </a:solidFill>
                <a:latin typeface="Roboto" panose="02000000000000000000" pitchFamily="2" charset="0"/>
                <a:cs typeface="Times New Roman" panose="02020603050405020304" pitchFamily="18" charset="0"/>
              </a:rPr>
              <a:t> </a:t>
            </a:r>
            <a:r>
              <a:rPr lang="en-US" altLang="ja-JP" sz="3000" dirty="0" err="1">
                <a:solidFill>
                  <a:srgbClr val="FF0000"/>
                </a:solidFill>
                <a:latin typeface="Roboto" panose="02000000000000000000" pitchFamily="2" charset="0"/>
                <a:cs typeface="Times New Roman" panose="02020603050405020304" pitchFamily="18" charset="0"/>
              </a:rPr>
              <a:t>báo</a:t>
            </a:r>
            <a:r>
              <a:rPr lang="en-US" altLang="ja-JP" sz="3000" dirty="0">
                <a:solidFill>
                  <a:srgbClr val="FF0000"/>
                </a:solidFill>
                <a:latin typeface="Roboto" panose="02000000000000000000" pitchFamily="2" charset="0"/>
                <a:cs typeface="Times New Roman" panose="02020603050405020304" pitchFamily="18" charset="0"/>
              </a:rPr>
              <a:t> NLS</a:t>
            </a:r>
            <a:endParaRPr kumimoji="1" lang="ja-JP" altLang="en-US" sz="3000" b="1" dirty="0">
              <a:solidFill>
                <a:srgbClr val="FF0000"/>
              </a:solidFill>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705AC131-3665-43E0-A6EE-7C045553461A}" type="slidenum">
              <a:rPr kumimoji="1" lang="ja-JP" altLang="en-US" smtClean="0"/>
              <a:t>27</a:t>
            </a:fld>
            <a:endParaRPr kumimoji="1" lang="ja-JP" altLang="en-US"/>
          </a:p>
        </p:txBody>
      </p:sp>
      <p:sp>
        <p:nvSpPr>
          <p:cNvPr id="15" name="Rectangle 14">
            <a:extLst>
              <a:ext uri="{FF2B5EF4-FFF2-40B4-BE49-F238E27FC236}">
                <a16:creationId xmlns:a16="http://schemas.microsoft.com/office/drawing/2014/main" id="{DD5461A4-CF45-363D-B8B0-BD61A32D3918}"/>
              </a:ext>
            </a:extLst>
          </p:cNvPr>
          <p:cNvSpPr/>
          <p:nvPr/>
        </p:nvSpPr>
        <p:spPr>
          <a:xfrm>
            <a:off x="-1" y="6562165"/>
            <a:ext cx="12192000" cy="295835"/>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8">
            <a:extLst>
              <a:ext uri="{FF2B5EF4-FFF2-40B4-BE49-F238E27FC236}">
                <a16:creationId xmlns:a16="http://schemas.microsoft.com/office/drawing/2014/main" id="{719A365E-A3C1-4ADC-846E-61444DBB1FC4}"/>
              </a:ext>
            </a:extLst>
          </p:cNvPr>
          <p:cNvSpPr>
            <a:spLocks noGrp="1"/>
          </p:cNvSpPr>
          <p:nvPr>
            <p:ph type="subTitle" idx="1"/>
          </p:nvPr>
        </p:nvSpPr>
        <p:spPr>
          <a:xfrm>
            <a:off x="382665" y="3790474"/>
            <a:ext cx="10306356" cy="1847794"/>
          </a:xfrm>
        </p:spPr>
        <p:txBody>
          <a:bodyPr>
            <a:normAutofit fontScale="92500" lnSpcReduction="20000"/>
          </a:bodyPr>
          <a:lstStyle/>
          <a:p>
            <a:r>
              <a:rPr lang="en-US" altLang="ja-JP" sz="3200" b="1" dirty="0">
                <a:solidFill>
                  <a:srgbClr val="2F5597"/>
                </a:solidFill>
                <a:latin typeface="Roboto" panose="02000000000000000000" pitchFamily="2" charset="0"/>
                <a:cs typeface="Times New Roman" panose="02020603050405020304" pitchFamily="18" charset="0"/>
              </a:rPr>
              <a:t>+</a:t>
            </a:r>
            <a:r>
              <a:rPr lang="en-US" sz="3000" b="1" dirty="0">
                <a:solidFill>
                  <a:srgbClr val="2F5597"/>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Mã</a:t>
            </a:r>
            <a:r>
              <a:rPr lang="en-US" sz="3000" b="1" dirty="0">
                <a:solidFill>
                  <a:schemeClr val="tx1"/>
                </a:solidFill>
                <a:latin typeface="Times New Roman" panose="02020603050405020304" pitchFamily="18" charset="0"/>
                <a:cs typeface="Times New Roman" panose="02020603050405020304" pitchFamily="18" charset="0"/>
              </a:rPr>
              <a:t> NLS </a:t>
            </a:r>
            <a:r>
              <a:rPr lang="en-US" sz="3000" b="1" dirty="0" err="1">
                <a:solidFill>
                  <a:schemeClr val="tx1"/>
                </a:solidFill>
                <a:latin typeface="Times New Roman" panose="02020603050405020304" pitchFamily="18" charset="0"/>
                <a:cs typeface="Times New Roman" panose="02020603050405020304" pitchFamily="18" charset="0"/>
              </a:rPr>
              <a:t>giống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nhau</a:t>
            </a:r>
            <a:r>
              <a:rPr lang="en-US" sz="3000" b="1" dirty="0">
                <a:solidFill>
                  <a:schemeClr val="tx1"/>
                </a:solidFill>
                <a:latin typeface="Times New Roman" panose="02020603050405020304" pitchFamily="18" charset="0"/>
                <a:cs typeface="Times New Roman" panose="02020603050405020304" pitchFamily="18" charset="0"/>
              </a:rPr>
              <a:t>: PL1-&gt;PL3-&gt;PL4. </a:t>
            </a:r>
            <a:r>
              <a:rPr lang="en-US" sz="3000" b="1" dirty="0" err="1">
                <a:solidFill>
                  <a:schemeClr val="tx1"/>
                </a:solidFill>
                <a:latin typeface="Times New Roman" panose="02020603050405020304" pitchFamily="18" charset="0"/>
                <a:cs typeface="Times New Roman" panose="02020603050405020304" pitchFamily="18" charset="0"/>
              </a:rPr>
              <a:t>Tuy</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nhiên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trong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quá</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trình</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soạn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giảng</a:t>
            </a:r>
            <a:r>
              <a:rPr lang="en-US" sz="3000" b="1" dirty="0">
                <a:solidFill>
                  <a:schemeClr val="tx1"/>
                </a:solidFill>
                <a:latin typeface="Times New Roman" panose="02020603050405020304" pitchFamily="18" charset="0"/>
                <a:cs typeface="Times New Roman" panose="02020603050405020304" pitchFamily="18" charset="0"/>
              </a:rPr>
              <a:t> KHBD </a:t>
            </a:r>
            <a:r>
              <a:rPr lang="en-US" sz="3000" b="1" dirty="0" err="1">
                <a:solidFill>
                  <a:schemeClr val="tx1"/>
                </a:solidFill>
                <a:latin typeface="Times New Roman" panose="02020603050405020304" pitchFamily="18" charset="0"/>
                <a:cs typeface="Times New Roman" panose="02020603050405020304" pitchFamily="18" charset="0"/>
              </a:rPr>
              <a:t>thì</a:t>
            </a:r>
            <a:r>
              <a:rPr lang="en-US" sz="3000" b="1" dirty="0">
                <a:solidFill>
                  <a:schemeClr val="tx1"/>
                </a:solidFill>
                <a:latin typeface="Times New Roman" panose="02020603050405020304" pitchFamily="18" charset="0"/>
                <a:cs typeface="Times New Roman" panose="02020603050405020304" pitchFamily="18" charset="0"/>
              </a:rPr>
              <a:t> them </a:t>
            </a:r>
            <a:r>
              <a:rPr lang="en-US" sz="3000" b="1" dirty="0" err="1">
                <a:solidFill>
                  <a:schemeClr val="tx1"/>
                </a:solidFill>
                <a:latin typeface="Times New Roman" panose="02020603050405020304" pitchFamily="18" charset="0"/>
                <a:cs typeface="Times New Roman" panose="02020603050405020304" pitchFamily="18" charset="0"/>
              </a:rPr>
              <a:t>vào</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cho</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thích</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hợp</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tùy</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thuộc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giáo</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viên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yêu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cầu</a:t>
            </a:r>
            <a:r>
              <a:rPr lang="en-US" sz="3000" b="1" dirty="0">
                <a:solidFill>
                  <a:schemeClr val="tx1"/>
                </a:solidFill>
                <a:latin typeface="Times New Roman" panose="02020603050405020304" pitchFamily="18" charset="0"/>
                <a:cs typeface="Times New Roman" panose="02020603050405020304" pitchFamily="18" charset="0"/>
              </a:rPr>
              <a:t> HS </a:t>
            </a:r>
            <a:r>
              <a:rPr lang="en-US" sz="3000" b="1" dirty="0" err="1">
                <a:solidFill>
                  <a:schemeClr val="tx1"/>
                </a:solidFill>
                <a:latin typeface="Times New Roman" panose="02020603050405020304" pitchFamily="18" charset="0"/>
                <a:cs typeface="Times New Roman" panose="02020603050405020304" pitchFamily="18" charset="0"/>
              </a:rPr>
              <a:t>tạo</a:t>
            </a:r>
            <a:r>
              <a:rPr lang="en-US" sz="3000" b="1" dirty="0">
                <a:solidFill>
                  <a:schemeClr val="tx1"/>
                </a:solidFill>
                <a:latin typeface="Times New Roman" panose="02020603050405020304" pitchFamily="18" charset="0"/>
                <a:cs typeface="Times New Roman" panose="02020603050405020304" pitchFamily="18" charset="0"/>
              </a:rPr>
              <a:t> ra </a:t>
            </a:r>
            <a:r>
              <a:rPr lang="en-US" sz="3000" b="1" dirty="0" err="1">
                <a:solidFill>
                  <a:schemeClr val="tx1"/>
                </a:solidFill>
                <a:latin typeface="Times New Roman" panose="02020603050405020304" pitchFamily="18" charset="0"/>
                <a:cs typeface="Times New Roman" panose="02020603050405020304" pitchFamily="18" charset="0"/>
              </a:rPr>
              <a:t>sản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phẩm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gì</a:t>
            </a:r>
            <a:r>
              <a:rPr lang="en-US" sz="3000" b="1" dirty="0">
                <a:solidFill>
                  <a:schemeClr val="tx1"/>
                </a:solidFill>
                <a:latin typeface="Times New Roman" panose="02020603050405020304" pitchFamily="18" charset="0"/>
                <a:cs typeface="Times New Roman" panose="02020603050405020304" pitchFamily="18" charset="0"/>
              </a:rPr>
              <a:t>.</a:t>
            </a:r>
          </a:p>
          <a:p>
            <a:r>
              <a:rPr lang="en-US" sz="3000" b="1" dirty="0">
                <a:solidFill>
                  <a:schemeClr val="tx1"/>
                </a:solidFill>
                <a:latin typeface="Times New Roman" panose="02020603050405020304" pitchFamily="18" charset="0"/>
                <a:cs typeface="Times New Roman" panose="02020603050405020304" pitchFamily="18" charset="0"/>
              </a:rPr>
              <a:t>+ NSL ở </a:t>
            </a:r>
            <a:r>
              <a:rPr lang="en-US" sz="3000" b="1" dirty="0" err="1">
                <a:solidFill>
                  <a:schemeClr val="tx1"/>
                </a:solidFill>
                <a:latin typeface="Times New Roman" panose="02020603050405020304" pitchFamily="18" charset="0"/>
                <a:cs typeface="Times New Roman" panose="02020603050405020304" pitchFamily="18" charset="0"/>
              </a:rPr>
              <a:t>tiến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trình</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dạy</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học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phải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lấy</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từ</a:t>
            </a:r>
            <a:r>
              <a:rPr lang="en-US" sz="3000" b="1" dirty="0">
                <a:solidFill>
                  <a:schemeClr val="tx1"/>
                </a:solidFill>
                <a:latin typeface="Times New Roman" panose="02020603050405020304" pitchFamily="18" charset="0"/>
                <a:cs typeface="Times New Roman" panose="02020603050405020304" pitchFamily="18" charset="0"/>
              </a:rPr>
              <a:t> NLS ở </a:t>
            </a:r>
            <a:r>
              <a:rPr lang="en-US" sz="3000" b="1" dirty="0" err="1">
                <a:solidFill>
                  <a:schemeClr val="tx1"/>
                </a:solidFill>
                <a:latin typeface="Times New Roman" panose="02020603050405020304" pitchFamily="18" charset="0"/>
                <a:cs typeface="Times New Roman" panose="02020603050405020304" pitchFamily="18" charset="0"/>
              </a:rPr>
              <a:t>phần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Mục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tiêu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của</a:t>
            </a:r>
            <a:r>
              <a:rPr lang="en-US" sz="3000" b="1" dirty="0">
                <a:solidFill>
                  <a:schemeClr val="tx1"/>
                </a:solidFill>
                <a:latin typeface="Times New Roman" panose="02020603050405020304" pitchFamily="18" charset="0"/>
                <a:cs typeface="Times New Roman" panose="02020603050405020304" pitchFamily="18" charset="0"/>
              </a:rPr>
              <a:t> KHBD</a:t>
            </a:r>
          </a:p>
          <a:p>
            <a:endParaRPr lang="en-US" sz="3000" b="1" dirty="0">
              <a:solidFill>
                <a:srgbClr val="2F5597"/>
              </a:solidFill>
              <a:latin typeface="Times New Roman" panose="02020603050405020304" pitchFamily="18" charset="0"/>
              <a:cs typeface="Times New Roman" panose="02020603050405020304" pitchFamily="18" charset="0"/>
            </a:endParaRPr>
          </a:p>
        </p:txBody>
      </p:sp>
      <p:sp>
        <p:nvSpPr>
          <p:cNvPr id="6" name="Subtitle 8">
            <a:extLst>
              <a:ext uri="{FF2B5EF4-FFF2-40B4-BE49-F238E27FC236}">
                <a16:creationId xmlns:a16="http://schemas.microsoft.com/office/drawing/2014/main" id="{B8A59119-4D52-49DD-9E2E-A3FC21155AF4}"/>
              </a:ext>
            </a:extLst>
          </p:cNvPr>
          <p:cNvSpPr txBox="1">
            <a:spLocks/>
          </p:cNvSpPr>
          <p:nvPr/>
        </p:nvSpPr>
        <p:spPr>
          <a:xfrm>
            <a:off x="540320" y="2575406"/>
            <a:ext cx="10306356" cy="184779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94983"/>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ja-JP" sz="3200" b="1" dirty="0">
                <a:solidFill>
                  <a:srgbClr val="00B050"/>
                </a:solidFill>
                <a:latin typeface="Roboto" panose="02000000000000000000" pitchFamily="2" charset="0"/>
                <a:cs typeface="Times New Roman" panose="02020603050405020304" pitchFamily="18" charset="0"/>
              </a:rPr>
              <a:t>+</a:t>
            </a:r>
            <a:r>
              <a:rPr lang="en-US" sz="3000" b="1" dirty="0">
                <a:solidFill>
                  <a:srgbClr val="00B050"/>
                </a:solidFill>
                <a:latin typeface="Times New Roman" panose="02020603050405020304" pitchFamily="18" charset="0"/>
                <a:cs typeface="Times New Roman" panose="02020603050405020304" pitchFamily="18" charset="0"/>
              </a:rPr>
              <a:t> Copy NLS </a:t>
            </a:r>
            <a:r>
              <a:rPr lang="en-US" sz="3000" b="1" dirty="0" err="1">
                <a:solidFill>
                  <a:srgbClr val="00B050"/>
                </a:solidFill>
                <a:latin typeface="Times New Roman" panose="02020603050405020304" pitchFamily="18" charset="0"/>
                <a:cs typeface="Times New Roman" panose="02020603050405020304" pitchFamily="18" charset="0"/>
              </a:rPr>
              <a:t>phát</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triển</a:t>
            </a:r>
            <a:r>
              <a:rPr lang="en-US" sz="3000" b="1" dirty="0">
                <a:solidFill>
                  <a:srgbClr val="00B050"/>
                </a:solidFill>
                <a:latin typeface="Times New Roman" panose="02020603050405020304" pitchFamily="18" charset="0"/>
                <a:cs typeface="Times New Roman" panose="02020603050405020304" pitchFamily="18" charset="0"/>
              </a:rPr>
              <a:t> ở PL3 </a:t>
            </a:r>
            <a:r>
              <a:rPr lang="en-US" sz="3000" b="1" dirty="0" err="1">
                <a:solidFill>
                  <a:srgbClr val="00B050"/>
                </a:solidFill>
                <a:latin typeface="Times New Roman" panose="02020603050405020304" pitchFamily="18" charset="0"/>
                <a:cs typeface="Times New Roman" panose="02020603050405020304" pitchFamily="18" charset="0"/>
              </a:rPr>
              <a:t>bỏ</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vào</a:t>
            </a:r>
            <a:r>
              <a:rPr lang="en-US" sz="3000" b="1" dirty="0">
                <a:solidFill>
                  <a:srgbClr val="00B050"/>
                </a:solidFill>
                <a:latin typeface="Times New Roman" panose="02020603050405020304" pitchFamily="18" charset="0"/>
                <a:cs typeface="Times New Roman" panose="02020603050405020304" pitchFamily="18" charset="0"/>
              </a:rPr>
              <a:t> NLS </a:t>
            </a:r>
            <a:r>
              <a:rPr lang="en-US" sz="3000" b="1" dirty="0" err="1">
                <a:solidFill>
                  <a:srgbClr val="00B050"/>
                </a:solidFill>
                <a:latin typeface="Times New Roman" panose="02020603050405020304" pitchFamily="18" charset="0"/>
                <a:cs typeface="Times New Roman" panose="02020603050405020304" pitchFamily="18" charset="0"/>
              </a:rPr>
              <a:t>cốt</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lõi</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trong</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phần</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Mục</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tiêu</a:t>
            </a:r>
            <a:r>
              <a:rPr lang="en-US" sz="3000" b="1" dirty="0">
                <a:solidFill>
                  <a:srgbClr val="00B050"/>
                </a:solidFill>
                <a:latin typeface="Times New Roman" panose="02020603050405020304" pitchFamily="18" charset="0"/>
                <a:cs typeface="Times New Roman" panose="02020603050405020304" pitchFamily="18" charset="0"/>
              </a:rPr>
              <a:t> KHBD</a:t>
            </a:r>
          </a:p>
          <a:p>
            <a:endParaRPr lang="en-US" sz="30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728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35216" y="552356"/>
            <a:ext cx="11006253" cy="1705165"/>
          </a:xfrm>
        </p:spPr>
        <p:txBody>
          <a:bodyPr>
            <a:noAutofit/>
          </a:bodyPr>
          <a:lstStyle/>
          <a:p>
            <a:pPr>
              <a:lnSpc>
                <a:spcPct val="100000"/>
              </a:lnSpc>
              <a:spcBef>
                <a:spcPts val="0"/>
              </a:spcBef>
            </a:pPr>
            <a:br>
              <a:rPr lang="en-US" altLang="ja-JP" sz="4000" b="1" dirty="0">
                <a:solidFill>
                  <a:srgbClr val="C00000"/>
                </a:solidFill>
                <a:latin typeface="Roboto" panose="02000000000000000000" pitchFamily="2" charset="0"/>
                <a:cs typeface="Times New Roman" panose="02020603050405020304" pitchFamily="18" charset="0"/>
              </a:rPr>
            </a:br>
            <a:br>
              <a:rPr lang="en-US" altLang="ja-JP" sz="4000" b="1" dirty="0">
                <a:solidFill>
                  <a:srgbClr val="002060"/>
                </a:solidFill>
                <a:latin typeface="Roboto" panose="02000000000000000000" pitchFamily="2" charset="0"/>
                <a:cs typeface="Times New Roman" panose="02020603050405020304" pitchFamily="18" charset="0"/>
              </a:rPr>
            </a:br>
            <a:r>
              <a:rPr lang="en-US" altLang="ja-JP" sz="4000" b="1" dirty="0">
                <a:solidFill>
                  <a:srgbClr val="002060"/>
                </a:solidFill>
                <a:latin typeface="Roboto" panose="02000000000000000000" pitchFamily="2" charset="0"/>
                <a:cs typeface="Times New Roman" panose="02020603050405020304" pitchFamily="18" charset="0"/>
              </a:rPr>
              <a:t>+ </a:t>
            </a:r>
            <a:r>
              <a:rPr lang="en-US" altLang="ja-JP" sz="3000" b="1" dirty="0">
                <a:solidFill>
                  <a:srgbClr val="002060"/>
                </a:solidFill>
                <a:latin typeface="Roboto" panose="02000000000000000000" pitchFamily="2" charset="0"/>
                <a:cs typeface="Times New Roman" panose="02020603050405020304" pitchFamily="18" charset="0"/>
              </a:rPr>
              <a:t>CV 02</a:t>
            </a:r>
            <a:r>
              <a:rPr lang="en-US" sz="3000" dirty="0"/>
              <a:t> /2025/TT-BGDDT: </a:t>
            </a:r>
            <a:r>
              <a:rPr lang="en-US" sz="3000" dirty="0" err="1">
                <a:latin typeface="Times New Roman" panose="02020603050405020304" pitchFamily="18" charset="0"/>
                <a:cs typeface="Times New Roman" panose="02020603050405020304" pitchFamily="18" charset="0"/>
              </a:rPr>
              <a:t>Thông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định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khung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lực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endParaRPr kumimoji="1" lang="ja-JP" altLang="en-US" sz="3000" b="1" dirty="0">
              <a:solidFill>
                <a:srgbClr val="002060"/>
              </a:solidFill>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705AC131-3665-43E0-A6EE-7C045553461A}" type="slidenum">
              <a:rPr kumimoji="1" lang="ja-JP" altLang="en-US" smtClean="0"/>
              <a:t>3</a:t>
            </a:fld>
            <a:endParaRPr kumimoji="1" lang="ja-JP" altLang="en-US"/>
          </a:p>
        </p:txBody>
      </p:sp>
      <p:sp>
        <p:nvSpPr>
          <p:cNvPr id="15" name="Rectangle 14">
            <a:extLst>
              <a:ext uri="{FF2B5EF4-FFF2-40B4-BE49-F238E27FC236}">
                <a16:creationId xmlns:a16="http://schemas.microsoft.com/office/drawing/2014/main" id="{DD5461A4-CF45-363D-B8B0-BD61A32D3918}"/>
              </a:ext>
            </a:extLst>
          </p:cNvPr>
          <p:cNvSpPr/>
          <p:nvPr/>
        </p:nvSpPr>
        <p:spPr>
          <a:xfrm>
            <a:off x="-1" y="6562165"/>
            <a:ext cx="12192000" cy="295835"/>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8">
            <a:extLst>
              <a:ext uri="{FF2B5EF4-FFF2-40B4-BE49-F238E27FC236}">
                <a16:creationId xmlns:a16="http://schemas.microsoft.com/office/drawing/2014/main" id="{719A365E-A3C1-4ADC-846E-61444DBB1FC4}"/>
              </a:ext>
            </a:extLst>
          </p:cNvPr>
          <p:cNvSpPr>
            <a:spLocks noGrp="1"/>
          </p:cNvSpPr>
          <p:nvPr>
            <p:ph type="subTitle" idx="1"/>
          </p:nvPr>
        </p:nvSpPr>
        <p:spPr>
          <a:xfrm>
            <a:off x="540320" y="2829309"/>
            <a:ext cx="9738798" cy="1655762"/>
          </a:xfrm>
        </p:spPr>
        <p:txBody>
          <a:bodyPr>
            <a:normAutofit/>
          </a:bodyPr>
          <a:lstStyle/>
          <a:p>
            <a:r>
              <a:rPr lang="en-US" altLang="ja-JP" sz="3200" b="1" dirty="0">
                <a:solidFill>
                  <a:srgbClr val="002060"/>
                </a:solidFill>
                <a:latin typeface="Roboto" panose="02000000000000000000" pitchFamily="2" charset="0"/>
                <a:cs typeface="Times New Roman" panose="02020603050405020304" pitchFamily="18" charset="0"/>
              </a:rPr>
              <a:t>+</a:t>
            </a:r>
            <a:r>
              <a:rPr lang="en-US" sz="3000" b="1" dirty="0">
                <a:latin typeface="Times New Roman" panose="02020603050405020304" pitchFamily="18" charset="0"/>
                <a:cs typeface="Times New Roman" panose="02020603050405020304" pitchFamily="18" charset="0"/>
              </a:rPr>
              <a:t> CV 3456/BGDĐT-GDPT: </a:t>
            </a:r>
            <a:r>
              <a:rPr lang="vi-VN" sz="3000" b="1" dirty="0">
                <a:latin typeface="Times New Roman" panose="02020603050405020304" pitchFamily="18" charset="0"/>
                <a:cs typeface="Times New Roman" panose="02020603050405020304" pitchFamily="18" charset="0"/>
              </a:rPr>
              <a:t>V/v hướng dẫn triển khai thực hiện khung năng lực số cho học sinh phổ thông và học viên giáo dục thường xuyên</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0801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92871" y="2458187"/>
            <a:ext cx="11006253" cy="1705165"/>
          </a:xfrm>
        </p:spPr>
        <p:txBody>
          <a:bodyPr>
            <a:noAutofit/>
          </a:bodyPr>
          <a:lstStyle/>
          <a:p>
            <a:pPr>
              <a:lnSpc>
                <a:spcPct val="100000"/>
              </a:lnSpc>
              <a:spcBef>
                <a:spcPts val="0"/>
              </a:spcBef>
            </a:pPr>
            <a:br>
              <a:rPr lang="en-US" altLang="ja-JP" sz="4000" b="1" dirty="0">
                <a:solidFill>
                  <a:srgbClr val="C00000"/>
                </a:solidFill>
                <a:latin typeface="Roboto" panose="02000000000000000000" pitchFamily="2" charset="0"/>
                <a:cs typeface="Times New Roman" panose="02020603050405020304" pitchFamily="18" charset="0"/>
              </a:rPr>
            </a:br>
            <a:br>
              <a:rPr lang="en-US" altLang="ja-JP" sz="4000" b="1" dirty="0">
                <a:solidFill>
                  <a:srgbClr val="002060"/>
                </a:solidFill>
                <a:latin typeface="Roboto" panose="02000000000000000000" pitchFamily="2" charset="0"/>
                <a:cs typeface="Times New Roman" panose="02020603050405020304" pitchFamily="18" charset="0"/>
              </a:rPr>
            </a:br>
            <a:r>
              <a:rPr lang="en-US" altLang="ja-JP" sz="4000" b="1" dirty="0">
                <a:solidFill>
                  <a:srgbClr val="002060"/>
                </a:solidFill>
                <a:latin typeface="Roboto" panose="02000000000000000000" pitchFamily="2" charset="0"/>
                <a:cs typeface="Times New Roman" panose="02020603050405020304" pitchFamily="18" charset="0"/>
              </a:rPr>
              <a:t>KHUNG NĂNG LỰC SỐ CHO </a:t>
            </a:r>
            <a:br>
              <a:rPr lang="en-US" altLang="ja-JP" sz="4000" b="1" dirty="0">
                <a:solidFill>
                  <a:srgbClr val="002060"/>
                </a:solidFill>
                <a:latin typeface="Roboto" panose="02000000000000000000" pitchFamily="2" charset="0"/>
                <a:cs typeface="Times New Roman" panose="02020603050405020304" pitchFamily="18" charset="0"/>
              </a:rPr>
            </a:br>
            <a:r>
              <a:rPr lang="en-US" altLang="ja-JP" sz="4000" b="1" dirty="0">
                <a:solidFill>
                  <a:srgbClr val="002060"/>
                </a:solidFill>
                <a:latin typeface="Roboto" panose="02000000000000000000" pitchFamily="2" charset="0"/>
                <a:cs typeface="Times New Roman" panose="02020603050405020304" pitchFamily="18" charset="0"/>
              </a:rPr>
              <a:t>NGƯỜI HỌC VÀ CHI TIẾT </a:t>
            </a:r>
            <a:r>
              <a:rPr lang="en-US" altLang="ja-JP" sz="4000" b="1" dirty="0">
                <a:solidFill>
                  <a:srgbClr val="002060"/>
                </a:solidFill>
                <a:cs typeface="Times New Roman" panose="02020603050405020304" pitchFamily="18" charset="0"/>
              </a:rPr>
              <a:t>ĐỐI VỚI </a:t>
            </a:r>
            <a:br>
              <a:rPr lang="en-US" altLang="ja-JP" sz="4000" b="1" dirty="0">
                <a:solidFill>
                  <a:srgbClr val="002060"/>
                </a:solidFill>
                <a:cs typeface="Times New Roman" panose="02020603050405020304" pitchFamily="18" charset="0"/>
              </a:rPr>
            </a:br>
            <a:r>
              <a:rPr lang="en-US" altLang="ja-JP" sz="4000" b="1" dirty="0">
                <a:solidFill>
                  <a:srgbClr val="002060"/>
                </a:solidFill>
                <a:cs typeface="Times New Roman" panose="02020603050405020304" pitchFamily="18" charset="0"/>
              </a:rPr>
              <a:t>GIÁO DỤC PHỔ THÔNG</a:t>
            </a:r>
            <a:endParaRPr kumimoji="1" lang="ja-JP" altLang="en-US" sz="4000" b="1" dirty="0">
              <a:solidFill>
                <a:srgbClr val="002060"/>
              </a:solidFill>
              <a:latin typeface="Roboto" panose="02000000000000000000" pitchFamily="2" charset="0"/>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705AC131-3665-43E0-A6EE-7C045553461A}" type="slidenum">
              <a:rPr kumimoji="1" lang="ja-JP" altLang="en-US" smtClean="0"/>
              <a:t>4</a:t>
            </a:fld>
            <a:endParaRPr kumimoji="1" lang="ja-JP" altLang="en-US"/>
          </a:p>
        </p:txBody>
      </p:sp>
      <p:sp>
        <p:nvSpPr>
          <p:cNvPr id="15" name="Rectangle 14">
            <a:extLst>
              <a:ext uri="{FF2B5EF4-FFF2-40B4-BE49-F238E27FC236}">
                <a16:creationId xmlns:a16="http://schemas.microsoft.com/office/drawing/2014/main" id="{DD5461A4-CF45-363D-B8B0-BD61A32D3918}"/>
              </a:ext>
            </a:extLst>
          </p:cNvPr>
          <p:cNvSpPr/>
          <p:nvPr/>
        </p:nvSpPr>
        <p:spPr>
          <a:xfrm>
            <a:off x="-1" y="6562165"/>
            <a:ext cx="12192000" cy="295835"/>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040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A01BF-9693-4BCD-9D47-4204C2B73781}"/>
              </a:ext>
            </a:extLst>
          </p:cNvPr>
          <p:cNvSpPr>
            <a:spLocks noGrp="1"/>
          </p:cNvSpPr>
          <p:nvPr>
            <p:ph type="title"/>
          </p:nvPr>
        </p:nvSpPr>
        <p:spPr>
          <a:xfrm>
            <a:off x="838200" y="-188938"/>
            <a:ext cx="10515600" cy="1325563"/>
          </a:xfrm>
        </p:spPr>
        <p:txBody>
          <a:bodyPr>
            <a:normAutofit/>
          </a:bodyPr>
          <a:lstStyle/>
          <a:p>
            <a:r>
              <a:rPr lang="en-US" sz="4000" b="1" dirty="0" err="1">
                <a:solidFill>
                  <a:srgbClr val="2F5597"/>
                </a:solidFill>
              </a:rPr>
              <a:t>Năng</a:t>
            </a:r>
            <a:r>
              <a:rPr lang="en-US" sz="4000" b="1" dirty="0">
                <a:solidFill>
                  <a:srgbClr val="2F5597"/>
                </a:solidFill>
              </a:rPr>
              <a:t> </a:t>
            </a:r>
            <a:r>
              <a:rPr lang="en-US" sz="4000" b="1" dirty="0" err="1">
                <a:solidFill>
                  <a:srgbClr val="2F5597"/>
                </a:solidFill>
              </a:rPr>
              <a:t>lực</a:t>
            </a:r>
            <a:r>
              <a:rPr lang="en-US" sz="4000" b="1" dirty="0">
                <a:solidFill>
                  <a:srgbClr val="2F5597"/>
                </a:solidFill>
              </a:rPr>
              <a:t> </a:t>
            </a:r>
            <a:r>
              <a:rPr lang="en-US" sz="4000" b="1" dirty="0" err="1">
                <a:solidFill>
                  <a:srgbClr val="2F5597"/>
                </a:solidFill>
              </a:rPr>
              <a:t>số</a:t>
            </a:r>
            <a:r>
              <a:rPr lang="en-US" sz="4000" b="1" dirty="0">
                <a:solidFill>
                  <a:srgbClr val="2F5597"/>
                </a:solidFill>
              </a:rPr>
              <a:t> </a:t>
            </a:r>
            <a:r>
              <a:rPr lang="en-US" sz="4000" b="1" dirty="0" err="1">
                <a:solidFill>
                  <a:srgbClr val="2F5597"/>
                </a:solidFill>
              </a:rPr>
              <a:t>và</a:t>
            </a:r>
            <a:r>
              <a:rPr lang="en-US" sz="4000" b="1" dirty="0">
                <a:solidFill>
                  <a:srgbClr val="2F5597"/>
                </a:solidFill>
              </a:rPr>
              <a:t> </a:t>
            </a:r>
            <a:r>
              <a:rPr lang="en-US" sz="4000" b="1" dirty="0" err="1">
                <a:solidFill>
                  <a:srgbClr val="2F5597"/>
                </a:solidFill>
              </a:rPr>
              <a:t>Khung</a:t>
            </a:r>
            <a:r>
              <a:rPr lang="en-US" sz="4000" b="1" dirty="0">
                <a:solidFill>
                  <a:srgbClr val="2F5597"/>
                </a:solidFill>
              </a:rPr>
              <a:t> </a:t>
            </a:r>
            <a:r>
              <a:rPr lang="en-US" sz="4000" b="1" dirty="0" err="1">
                <a:solidFill>
                  <a:srgbClr val="2F5597"/>
                </a:solidFill>
              </a:rPr>
              <a:t>năng</a:t>
            </a:r>
            <a:r>
              <a:rPr lang="en-US" sz="4000" b="1" dirty="0">
                <a:solidFill>
                  <a:srgbClr val="2F5597"/>
                </a:solidFill>
              </a:rPr>
              <a:t> </a:t>
            </a:r>
            <a:r>
              <a:rPr lang="en-US" sz="4000" b="1" dirty="0" err="1">
                <a:solidFill>
                  <a:srgbClr val="2F5597"/>
                </a:solidFill>
              </a:rPr>
              <a:t>lực</a:t>
            </a:r>
            <a:r>
              <a:rPr lang="en-US" sz="4000" b="1" dirty="0">
                <a:solidFill>
                  <a:srgbClr val="2F5597"/>
                </a:solidFill>
              </a:rPr>
              <a:t> </a:t>
            </a:r>
            <a:r>
              <a:rPr lang="en-US" sz="4000" b="1" dirty="0" err="1">
                <a:solidFill>
                  <a:srgbClr val="2F5597"/>
                </a:solidFill>
              </a:rPr>
              <a:t>số</a:t>
            </a:r>
            <a:endParaRPr lang="en-US" sz="4000" b="1" dirty="0">
              <a:solidFill>
                <a:srgbClr val="2F5597"/>
              </a:solidFill>
            </a:endParaRPr>
          </a:p>
        </p:txBody>
      </p:sp>
      <p:sp>
        <p:nvSpPr>
          <p:cNvPr id="4" name="Slide Number Placeholder 3">
            <a:extLst>
              <a:ext uri="{FF2B5EF4-FFF2-40B4-BE49-F238E27FC236}">
                <a16:creationId xmlns:a16="http://schemas.microsoft.com/office/drawing/2014/main" id="{035CF621-467F-4289-9799-77294A9A5CFA}"/>
              </a:ext>
            </a:extLst>
          </p:cNvPr>
          <p:cNvSpPr>
            <a:spLocks noGrp="1"/>
          </p:cNvSpPr>
          <p:nvPr>
            <p:ph type="sldNum" sz="quarter" idx="12"/>
          </p:nvPr>
        </p:nvSpPr>
        <p:spPr/>
        <p:txBody>
          <a:bodyPr/>
          <a:lstStyle/>
          <a:p>
            <a:fld id="{705AC131-3665-43E0-A6EE-7C045553461A}" type="slidenum">
              <a:rPr kumimoji="1" lang="ja-JP" altLang="en-US" smtClean="0"/>
              <a:t>5</a:t>
            </a:fld>
            <a:endParaRPr kumimoji="1" lang="ja-JP" altLang="en-US"/>
          </a:p>
        </p:txBody>
      </p:sp>
      <p:sp>
        <p:nvSpPr>
          <p:cNvPr id="8" name="Content Placeholder 2">
            <a:extLst>
              <a:ext uri="{FF2B5EF4-FFF2-40B4-BE49-F238E27FC236}">
                <a16:creationId xmlns:a16="http://schemas.microsoft.com/office/drawing/2014/main" id="{1B51D694-483D-41E6-95E7-9377A4AAFA92}"/>
              </a:ext>
            </a:extLst>
          </p:cNvPr>
          <p:cNvSpPr>
            <a:spLocks noGrp="1"/>
          </p:cNvSpPr>
          <p:nvPr>
            <p:ph idx="1"/>
          </p:nvPr>
        </p:nvSpPr>
        <p:spPr>
          <a:xfrm>
            <a:off x="2637902" y="1136625"/>
            <a:ext cx="9554098" cy="1783325"/>
          </a:xfrm>
        </p:spPr>
        <p:txBody>
          <a:bodyPr>
            <a:noAutofit/>
          </a:bodyPr>
          <a:lstStyle/>
          <a:p>
            <a:pPr algn="just"/>
            <a:r>
              <a:rPr lang="vi-VN" sz="2400" dirty="0">
                <a:solidFill>
                  <a:srgbClr val="FF0000"/>
                </a:solidFill>
                <a:cs typeface="Calibri" panose="020F0502020204030204" pitchFamily="34" charset="0"/>
              </a:rPr>
              <a:t>Năng lực số</a:t>
            </a:r>
            <a:r>
              <a:rPr lang="vi-VN" sz="2400" dirty="0">
                <a:solidFill>
                  <a:srgbClr val="002060"/>
                </a:solidFill>
                <a:cs typeface="Calibri" panose="020F0502020204030204" pitchFamily="34" charset="0"/>
              </a:rPr>
              <a:t> (</a:t>
            </a:r>
            <a:r>
              <a:rPr lang="vi-VN" sz="2400" dirty="0" err="1">
                <a:solidFill>
                  <a:srgbClr val="002060"/>
                </a:solidFill>
                <a:cs typeface="Calibri" panose="020F0502020204030204" pitchFamily="34" charset="0"/>
              </a:rPr>
              <a:t>Digital</a:t>
            </a:r>
            <a:r>
              <a:rPr lang="vi-VN" sz="2400" dirty="0">
                <a:solidFill>
                  <a:srgbClr val="002060"/>
                </a:solidFill>
                <a:cs typeface="Calibri" panose="020F0502020204030204" pitchFamily="34" charset="0"/>
              </a:rPr>
              <a:t> </a:t>
            </a:r>
            <a:r>
              <a:rPr lang="vi-VN" sz="2400" dirty="0" err="1">
                <a:solidFill>
                  <a:srgbClr val="002060"/>
                </a:solidFill>
                <a:cs typeface="Calibri" panose="020F0502020204030204" pitchFamily="34" charset="0"/>
              </a:rPr>
              <a:t>Competencies</a:t>
            </a:r>
            <a:r>
              <a:rPr lang="vi-VN" sz="2400" dirty="0">
                <a:solidFill>
                  <a:srgbClr val="002060"/>
                </a:solidFill>
                <a:cs typeface="Calibri" panose="020F0502020204030204" pitchFamily="34" charset="0"/>
              </a:rPr>
              <a:t>) </a:t>
            </a:r>
            <a:endParaRPr lang="en-US" sz="2400" dirty="0">
              <a:solidFill>
                <a:srgbClr val="002060"/>
              </a:solidFill>
              <a:cs typeface="Calibri" panose="020F0502020204030204" pitchFamily="34" charset="0"/>
            </a:endParaRPr>
          </a:p>
          <a:p>
            <a:pPr algn="just">
              <a:buFontTx/>
              <a:buChar char="-"/>
            </a:pPr>
            <a:r>
              <a:rPr lang="en-US" sz="2200" dirty="0">
                <a:solidFill>
                  <a:srgbClr val="002060"/>
                </a:solidFill>
                <a:cs typeface="Arial" panose="020B0604020202020204" pitchFamily="34" charset="0"/>
              </a:rPr>
              <a:t>L</a:t>
            </a:r>
            <a:r>
              <a:rPr lang="vi-VN" sz="2200" dirty="0">
                <a:solidFill>
                  <a:srgbClr val="002060"/>
                </a:solidFill>
                <a:cs typeface="Arial" panose="020B0604020202020204" pitchFamily="34" charset="0"/>
              </a:rPr>
              <a:t>à khả năng sử dụng công nghệ số một cách tự tin, có trách nhiệm để học tập, làm việc và tham gia vào xã hội. </a:t>
            </a:r>
            <a:r>
              <a:rPr lang="en-US" sz="2200" dirty="0">
                <a:solidFill>
                  <a:srgbClr val="002060"/>
                </a:solidFill>
                <a:cs typeface="Arial" panose="020B0604020202020204" pitchFamily="34" charset="0"/>
              </a:rPr>
              <a:t>B</a:t>
            </a:r>
            <a:r>
              <a:rPr lang="vi-VN" sz="2200" dirty="0">
                <a:solidFill>
                  <a:srgbClr val="002060"/>
                </a:solidFill>
                <a:cs typeface="Arial" panose="020B0604020202020204" pitchFamily="34" charset="0"/>
              </a:rPr>
              <a:t>ao gồm: các kĩ năng về thông tin, dữ liệu, giao tiếp, hợp tác, sáng tạo nội dung số, an toàn, giải quyết vấn đề. (</a:t>
            </a:r>
            <a:r>
              <a:rPr lang="vi-VN" sz="2200" dirty="0" err="1">
                <a:solidFill>
                  <a:srgbClr val="0000FF"/>
                </a:solidFill>
                <a:cs typeface="Arial" panose="020B0604020202020204" pitchFamily="34" charset="0"/>
              </a:rPr>
              <a:t>DigComp</a:t>
            </a:r>
            <a:r>
              <a:rPr lang="vi-VN" sz="2200" dirty="0">
                <a:solidFill>
                  <a:srgbClr val="0000FF"/>
                </a:solidFill>
                <a:cs typeface="Arial" panose="020B0604020202020204" pitchFamily="34" charset="0"/>
              </a:rPr>
              <a:t>-</a:t>
            </a:r>
            <a:r>
              <a:rPr lang="en-US" sz="2200" dirty="0">
                <a:solidFill>
                  <a:srgbClr val="0000FF"/>
                </a:solidFill>
                <a:cs typeface="Arial" panose="020B0604020202020204" pitchFamily="34" charset="0"/>
              </a:rPr>
              <a:t>2022</a:t>
            </a:r>
            <a:r>
              <a:rPr lang="vi-VN" sz="2200" dirty="0">
                <a:solidFill>
                  <a:srgbClr val="002060"/>
                </a:solidFill>
                <a:cs typeface="Arial" panose="020B0604020202020204" pitchFamily="34" charset="0"/>
              </a:rPr>
              <a:t>).</a:t>
            </a:r>
            <a:endParaRPr lang="en-US" sz="2200" dirty="0">
              <a:solidFill>
                <a:srgbClr val="002060"/>
              </a:solidFill>
              <a:cs typeface="Arial" panose="020B0604020202020204" pitchFamily="34" charset="0"/>
            </a:endParaRPr>
          </a:p>
          <a:p>
            <a:pPr lvl="1" algn="just"/>
            <a:endParaRPr lang="vi-VN" sz="2000" dirty="0">
              <a:solidFill>
                <a:srgbClr val="002060"/>
              </a:solidFill>
              <a:cs typeface="Calibri" panose="020F0502020204030204" pitchFamily="34" charset="0"/>
            </a:endParaRPr>
          </a:p>
        </p:txBody>
      </p:sp>
      <p:sp>
        <p:nvSpPr>
          <p:cNvPr id="9" name="Content Placeholder 2">
            <a:extLst>
              <a:ext uri="{FF2B5EF4-FFF2-40B4-BE49-F238E27FC236}">
                <a16:creationId xmlns:a16="http://schemas.microsoft.com/office/drawing/2014/main" id="{720C03F2-A626-42EA-BB57-1C61875583D2}"/>
              </a:ext>
            </a:extLst>
          </p:cNvPr>
          <p:cNvSpPr txBox="1">
            <a:spLocks/>
          </p:cNvSpPr>
          <p:nvPr/>
        </p:nvSpPr>
        <p:spPr>
          <a:xfrm>
            <a:off x="701946" y="4588947"/>
            <a:ext cx="9780524" cy="17257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r>
              <a:rPr lang="vi-VN" sz="2200" dirty="0">
                <a:solidFill>
                  <a:srgbClr val="FF0000"/>
                </a:solidFill>
                <a:latin typeface="Roboto" panose="02000000000000000000" pitchFamily="2" charset="0"/>
                <a:cs typeface="Calibri" panose="020F0502020204030204" pitchFamily="34" charset="0"/>
              </a:rPr>
              <a:t>Khung Năng lực số</a:t>
            </a:r>
            <a:r>
              <a:rPr lang="vi-VN" sz="2200" dirty="0">
                <a:solidFill>
                  <a:srgbClr val="002060"/>
                </a:solidFill>
                <a:latin typeface="Roboto" panose="02000000000000000000" pitchFamily="2" charset="0"/>
                <a:cs typeface="Calibri" panose="020F0502020204030204" pitchFamily="34" charset="0"/>
              </a:rPr>
              <a:t> (</a:t>
            </a:r>
            <a:r>
              <a:rPr lang="vi-VN" sz="2200" dirty="0" err="1">
                <a:solidFill>
                  <a:srgbClr val="002060"/>
                </a:solidFill>
                <a:latin typeface="Roboto" panose="02000000000000000000" pitchFamily="2" charset="0"/>
                <a:cs typeface="Calibri" panose="020F0502020204030204" pitchFamily="34" charset="0"/>
              </a:rPr>
              <a:t>Digital</a:t>
            </a:r>
            <a:r>
              <a:rPr lang="vi-VN" sz="2200" dirty="0">
                <a:solidFill>
                  <a:srgbClr val="002060"/>
                </a:solidFill>
                <a:latin typeface="Roboto" panose="02000000000000000000" pitchFamily="2" charset="0"/>
                <a:cs typeface="Calibri" panose="020F0502020204030204" pitchFamily="34" charset="0"/>
              </a:rPr>
              <a:t> </a:t>
            </a:r>
            <a:r>
              <a:rPr lang="vi-VN" sz="2200" dirty="0" err="1">
                <a:solidFill>
                  <a:srgbClr val="002060"/>
                </a:solidFill>
                <a:latin typeface="Roboto" panose="02000000000000000000" pitchFamily="2" charset="0"/>
                <a:cs typeface="Calibri" panose="020F0502020204030204" pitchFamily="34" charset="0"/>
              </a:rPr>
              <a:t>Competence</a:t>
            </a:r>
            <a:r>
              <a:rPr lang="vi-VN" sz="2200" dirty="0">
                <a:solidFill>
                  <a:srgbClr val="002060"/>
                </a:solidFill>
                <a:latin typeface="Roboto" panose="02000000000000000000" pitchFamily="2" charset="0"/>
                <a:cs typeface="Calibri" panose="020F0502020204030204" pitchFamily="34" charset="0"/>
              </a:rPr>
              <a:t> </a:t>
            </a:r>
            <a:r>
              <a:rPr lang="vi-VN" sz="2200" dirty="0" err="1">
                <a:solidFill>
                  <a:srgbClr val="002060"/>
                </a:solidFill>
                <a:latin typeface="Roboto" panose="02000000000000000000" pitchFamily="2" charset="0"/>
                <a:cs typeface="Calibri" panose="020F0502020204030204" pitchFamily="34" charset="0"/>
              </a:rPr>
              <a:t>Framework</a:t>
            </a:r>
            <a:r>
              <a:rPr lang="vi-VN" sz="2200" dirty="0">
                <a:solidFill>
                  <a:srgbClr val="002060"/>
                </a:solidFill>
                <a:latin typeface="Roboto" panose="02000000000000000000" pitchFamily="2" charset="0"/>
                <a:cs typeface="Calibri" panose="020F0502020204030204" pitchFamily="34" charset="0"/>
              </a:rPr>
              <a:t>) là một tập hợp các năng lực thành phần để nâng cao năng lực của một nhóm đối tượng cụ thể. (</a:t>
            </a:r>
            <a:r>
              <a:rPr lang="en-US" sz="2200" dirty="0">
                <a:solidFill>
                  <a:srgbClr val="0000FF"/>
                </a:solidFill>
                <a:latin typeface="Roboto" panose="02000000000000000000" pitchFamily="2" charset="0"/>
              </a:rPr>
              <a:t>UNICEF-2019</a:t>
            </a:r>
            <a:r>
              <a:rPr lang="en-US" sz="2200" dirty="0">
                <a:latin typeface="Roboto" panose="02000000000000000000" pitchFamily="2" charset="0"/>
              </a:rPr>
              <a:t>)</a:t>
            </a:r>
            <a:endParaRPr lang="en-US" sz="2200" i="1" dirty="0">
              <a:solidFill>
                <a:srgbClr val="00B0F0"/>
              </a:solidFill>
              <a:latin typeface="Roboto" panose="02000000000000000000" pitchFamily="2" charset="0"/>
            </a:endParaRPr>
          </a:p>
        </p:txBody>
      </p:sp>
      <p:sp>
        <p:nvSpPr>
          <p:cNvPr id="3" name="AutoShape 2" descr="A vibrant and modern illustration showcasing digital literacy for students. The image includes diverse students engaging with various digital tools such as laptops, tablets, and smartphones in a classroom setting. The background features digital elements like binary code, icons for cloud computing, coding symbols, and graphs to represent the digital skills they are learning. The students appear enthusiastic and collaborative, with a teacher guiding them. The scene is bright, colorful, and conveys a positive learning atmosphere that emphasizes the importance of digital competencies in education.">
            <a:extLst>
              <a:ext uri="{FF2B5EF4-FFF2-40B4-BE49-F238E27FC236}">
                <a16:creationId xmlns:a16="http://schemas.microsoft.com/office/drawing/2014/main" id="{2EA295B0-B9DA-7BB2-2D2E-A229376F52F9}"/>
              </a:ext>
            </a:extLst>
          </p:cNvPr>
          <p:cNvSpPr>
            <a:spLocks noChangeAspect="1" noChangeArrowheads="1"/>
          </p:cNvSpPr>
          <p:nvPr/>
        </p:nvSpPr>
        <p:spPr bwMode="auto">
          <a:xfrm>
            <a:off x="5943600" y="3276600"/>
            <a:ext cx="4680284" cy="768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pic>
        <p:nvPicPr>
          <p:cNvPr id="10" name="Picture 9">
            <a:extLst>
              <a:ext uri="{FF2B5EF4-FFF2-40B4-BE49-F238E27FC236}">
                <a16:creationId xmlns:a16="http://schemas.microsoft.com/office/drawing/2014/main" id="{E6DB3A32-89CB-18F7-7A07-CD1712B249BF}"/>
              </a:ext>
            </a:extLst>
          </p:cNvPr>
          <p:cNvPicPr>
            <a:picLocks noChangeAspect="1"/>
          </p:cNvPicPr>
          <p:nvPr/>
        </p:nvPicPr>
        <p:blipFill>
          <a:blip r:embed="rId2"/>
          <a:stretch>
            <a:fillRect/>
          </a:stretch>
        </p:blipFill>
        <p:spPr>
          <a:xfrm>
            <a:off x="938462" y="1136625"/>
            <a:ext cx="1699440" cy="1453012"/>
          </a:xfrm>
          <a:prstGeom prst="rect">
            <a:avLst/>
          </a:prstGeom>
        </p:spPr>
      </p:pic>
      <p:sp>
        <p:nvSpPr>
          <p:cNvPr id="5" name="Content Placeholder 2">
            <a:extLst>
              <a:ext uri="{FF2B5EF4-FFF2-40B4-BE49-F238E27FC236}">
                <a16:creationId xmlns:a16="http://schemas.microsoft.com/office/drawing/2014/main" id="{FE8DA6EB-6831-9AA3-0975-11902C08A68C}"/>
              </a:ext>
            </a:extLst>
          </p:cNvPr>
          <p:cNvSpPr txBox="1">
            <a:spLocks/>
          </p:cNvSpPr>
          <p:nvPr/>
        </p:nvSpPr>
        <p:spPr>
          <a:xfrm>
            <a:off x="685800" y="3276600"/>
            <a:ext cx="10515599" cy="22150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buFontTx/>
              <a:buChar char="-"/>
            </a:pPr>
            <a:r>
              <a:rPr lang="en-US" sz="2200" b="1" i="1" dirty="0">
                <a:solidFill>
                  <a:srgbClr val="002060"/>
                </a:solidFill>
                <a:latin typeface="Roboto" panose="02000000000000000000" pitchFamily="2" charset="0"/>
                <a:cs typeface="Arial" panose="020B0604020202020204" pitchFamily="34" charset="0"/>
              </a:rPr>
              <a:t> </a:t>
            </a:r>
            <a:r>
              <a:rPr lang="en-US" sz="2200" dirty="0">
                <a:solidFill>
                  <a:srgbClr val="0000FF"/>
                </a:solidFill>
                <a:latin typeface="Roboto" panose="02000000000000000000" pitchFamily="2" charset="0"/>
                <a:cs typeface="Arial" panose="020B0604020202020204" pitchFamily="34" charset="0"/>
              </a:rPr>
              <a:t>Thông </a:t>
            </a:r>
            <a:r>
              <a:rPr lang="en-US" sz="2200" dirty="0" err="1">
                <a:solidFill>
                  <a:srgbClr val="0000FF"/>
                </a:solidFill>
                <a:latin typeface="Roboto" panose="02000000000000000000" pitchFamily="2" charset="0"/>
                <a:cs typeface="Arial" panose="020B0604020202020204" pitchFamily="34" charset="0"/>
              </a:rPr>
              <a:t>tư</a:t>
            </a:r>
            <a:r>
              <a:rPr lang="en-US" sz="2200" dirty="0">
                <a:solidFill>
                  <a:srgbClr val="0000FF"/>
                </a:solidFill>
                <a:latin typeface="Roboto" panose="02000000000000000000" pitchFamily="2" charset="0"/>
                <a:cs typeface="Arial" panose="020B0604020202020204" pitchFamily="34" charset="0"/>
              </a:rPr>
              <a:t> </a:t>
            </a:r>
            <a:r>
              <a:rPr lang="en-US" sz="2200" dirty="0" err="1">
                <a:solidFill>
                  <a:srgbClr val="0000FF"/>
                </a:solidFill>
                <a:latin typeface="Roboto" panose="02000000000000000000" pitchFamily="2" charset="0"/>
                <a:cs typeface="Arial" panose="020B0604020202020204" pitchFamily="34" charset="0"/>
              </a:rPr>
              <a:t>số</a:t>
            </a:r>
            <a:r>
              <a:rPr lang="en-US" sz="2200" dirty="0">
                <a:solidFill>
                  <a:srgbClr val="0000FF"/>
                </a:solidFill>
                <a:latin typeface="Roboto" panose="02000000000000000000" pitchFamily="2" charset="0"/>
                <a:cs typeface="Arial" panose="020B0604020202020204" pitchFamily="34" charset="0"/>
              </a:rPr>
              <a:t> 02/2025/TT-BGDĐT: </a:t>
            </a:r>
            <a:r>
              <a:rPr lang="en-US" sz="2200" dirty="0" err="1">
                <a:solidFill>
                  <a:srgbClr val="002060"/>
                </a:solidFill>
                <a:latin typeface="Roboto" panose="02000000000000000000" pitchFamily="2" charset="0"/>
                <a:cs typeface="Arial" panose="020B0604020202020204" pitchFamily="34" charset="0"/>
              </a:rPr>
              <a:t>Năng</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lực</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số</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là</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khả</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năng</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sử</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dụng</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công</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nghệ</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số</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để</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hoàn</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thành</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nhiệm</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vụ</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cụ</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thể</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hoặc</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để</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giải</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quyết</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vấn</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đề</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trong</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thực</a:t>
            </a:r>
            <a:r>
              <a:rPr lang="en-US" sz="2200" dirty="0">
                <a:solidFill>
                  <a:srgbClr val="002060"/>
                </a:solidFill>
                <a:latin typeface="Roboto" panose="02000000000000000000" pitchFamily="2" charset="0"/>
                <a:cs typeface="Arial" panose="020B0604020202020204" pitchFamily="34" charset="0"/>
              </a:rPr>
              <a:t> </a:t>
            </a:r>
            <a:r>
              <a:rPr lang="en-US" sz="2200" dirty="0" err="1">
                <a:solidFill>
                  <a:srgbClr val="002060"/>
                </a:solidFill>
                <a:latin typeface="Roboto" panose="02000000000000000000" pitchFamily="2" charset="0"/>
                <a:cs typeface="Arial" panose="020B0604020202020204" pitchFamily="34" charset="0"/>
              </a:rPr>
              <a:t>tiễn</a:t>
            </a:r>
            <a:r>
              <a:rPr lang="en-US" sz="2200" dirty="0">
                <a:solidFill>
                  <a:srgbClr val="002060"/>
                </a:solidFill>
                <a:latin typeface="Roboto" panose="02000000000000000000" pitchFamily="2" charset="0"/>
                <a:cs typeface="Arial" panose="020B0604020202020204" pitchFamily="34" charset="0"/>
              </a:rPr>
              <a:t> </a:t>
            </a:r>
          </a:p>
          <a:p>
            <a:pPr lvl="1" algn="just"/>
            <a:endParaRPr lang="vi-VN" sz="2000" dirty="0">
              <a:solidFill>
                <a:srgbClr val="002060"/>
              </a:solidFill>
              <a:latin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3152093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C3A7A-BC34-3643-96C7-78FC30E4AB0E}"/>
              </a:ext>
            </a:extLst>
          </p:cNvPr>
          <p:cNvSpPr>
            <a:spLocks noGrp="1"/>
          </p:cNvSpPr>
          <p:nvPr>
            <p:ph type="title"/>
          </p:nvPr>
        </p:nvSpPr>
        <p:spPr>
          <a:xfrm>
            <a:off x="662912" y="-22107"/>
            <a:ext cx="10905066" cy="1135737"/>
          </a:xfrm>
        </p:spPr>
        <p:txBody>
          <a:bodyPr>
            <a:normAutofit/>
          </a:bodyPr>
          <a:lstStyle/>
          <a:p>
            <a:r>
              <a:rPr lang="en-US" sz="4000" b="1" dirty="0" err="1">
                <a:solidFill>
                  <a:srgbClr val="2F5597"/>
                </a:solidFill>
              </a:rPr>
              <a:t>Khung</a:t>
            </a:r>
            <a:r>
              <a:rPr lang="en-US" sz="4000" b="1" dirty="0">
                <a:solidFill>
                  <a:srgbClr val="2F5597"/>
                </a:solidFill>
              </a:rPr>
              <a:t> </a:t>
            </a:r>
            <a:r>
              <a:rPr lang="en-US" sz="4000" b="1" dirty="0" err="1">
                <a:solidFill>
                  <a:srgbClr val="2F5597"/>
                </a:solidFill>
              </a:rPr>
              <a:t>năng</a:t>
            </a:r>
            <a:r>
              <a:rPr lang="en-US" sz="4000" b="1" dirty="0">
                <a:solidFill>
                  <a:srgbClr val="2F5597"/>
                </a:solidFill>
              </a:rPr>
              <a:t> </a:t>
            </a:r>
            <a:r>
              <a:rPr lang="en-US" sz="4000" b="1" dirty="0" err="1">
                <a:solidFill>
                  <a:srgbClr val="2F5597"/>
                </a:solidFill>
              </a:rPr>
              <a:t>lực</a:t>
            </a:r>
            <a:r>
              <a:rPr lang="en-US" sz="4000" b="1" dirty="0">
                <a:solidFill>
                  <a:srgbClr val="2F5597"/>
                </a:solidFill>
              </a:rPr>
              <a:t> </a:t>
            </a:r>
            <a:r>
              <a:rPr lang="en-US" sz="4000" b="1" dirty="0" err="1">
                <a:solidFill>
                  <a:srgbClr val="2F5597"/>
                </a:solidFill>
              </a:rPr>
              <a:t>số</a:t>
            </a:r>
            <a:r>
              <a:rPr lang="en-US" sz="4000" b="1" dirty="0">
                <a:solidFill>
                  <a:srgbClr val="2F5597"/>
                </a:solidFill>
              </a:rPr>
              <a:t> </a:t>
            </a:r>
            <a:r>
              <a:rPr lang="en-US" sz="4000" b="1" dirty="0" err="1">
                <a:solidFill>
                  <a:srgbClr val="2F5597"/>
                </a:solidFill>
              </a:rPr>
              <a:t>cho</a:t>
            </a:r>
            <a:r>
              <a:rPr lang="en-US" sz="4000" b="1" dirty="0">
                <a:solidFill>
                  <a:srgbClr val="2F5597"/>
                </a:solidFill>
              </a:rPr>
              <a:t> </a:t>
            </a:r>
            <a:r>
              <a:rPr lang="en-US" sz="4000" b="1" dirty="0" err="1">
                <a:solidFill>
                  <a:srgbClr val="2F5597"/>
                </a:solidFill>
              </a:rPr>
              <a:t>học</a:t>
            </a:r>
            <a:r>
              <a:rPr lang="en-US" sz="4000" b="1" dirty="0">
                <a:solidFill>
                  <a:srgbClr val="2F5597"/>
                </a:solidFill>
              </a:rPr>
              <a:t> </a:t>
            </a:r>
            <a:r>
              <a:rPr lang="en-US" sz="4000" b="1" dirty="0" err="1">
                <a:solidFill>
                  <a:srgbClr val="2F5597"/>
                </a:solidFill>
              </a:rPr>
              <a:t>sinh</a:t>
            </a:r>
            <a:endParaRPr lang="en-US" sz="4000" b="1" dirty="0">
              <a:solidFill>
                <a:srgbClr val="2F5597"/>
              </a:solidFill>
            </a:endParaRPr>
          </a:p>
        </p:txBody>
      </p:sp>
      <p:sp>
        <p:nvSpPr>
          <p:cNvPr id="4" name="Slide Number Placeholder 3">
            <a:extLst>
              <a:ext uri="{FF2B5EF4-FFF2-40B4-BE49-F238E27FC236}">
                <a16:creationId xmlns:a16="http://schemas.microsoft.com/office/drawing/2014/main" id="{CED4269E-BB54-DA4E-A958-32BC44B55D7A}"/>
              </a:ext>
            </a:extLst>
          </p:cNvPr>
          <p:cNvSpPr>
            <a:spLocks noGrp="1"/>
          </p:cNvSpPr>
          <p:nvPr>
            <p:ph type="sldNum" sz="quarter" idx="12"/>
          </p:nvPr>
        </p:nvSpPr>
        <p:spPr>
          <a:xfrm>
            <a:off x="8805333" y="6356350"/>
            <a:ext cx="2743200" cy="365125"/>
          </a:xfrm>
        </p:spPr>
        <p:txBody>
          <a:bodyPr>
            <a:normAutofit/>
          </a:bodyPr>
          <a:lstStyle/>
          <a:p>
            <a:pPr>
              <a:spcAft>
                <a:spcPts val="600"/>
              </a:spcAft>
            </a:pPr>
            <a:fld id="{705AC131-3665-43E0-A6EE-7C045553461A}" type="slidenum">
              <a:rPr kumimoji="1" lang="ja-JP" altLang="en-US" smtClean="0"/>
              <a:pPr>
                <a:spcAft>
                  <a:spcPts val="600"/>
                </a:spcAft>
              </a:pPr>
              <a:t>6</a:t>
            </a:fld>
            <a:endParaRPr kumimoji="1" lang="ja-JP" altLang="en-US"/>
          </a:p>
        </p:txBody>
      </p:sp>
      <p:pic>
        <p:nvPicPr>
          <p:cNvPr id="24" name="Picture 23" descr="A black and white document with white text&#10;&#10;Description automatically generated">
            <a:extLst>
              <a:ext uri="{FF2B5EF4-FFF2-40B4-BE49-F238E27FC236}">
                <a16:creationId xmlns:a16="http://schemas.microsoft.com/office/drawing/2014/main" id="{70D73DBF-616A-27EB-169F-1F096FC23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686" y="950329"/>
            <a:ext cx="5049286" cy="4569055"/>
          </a:xfrm>
          <a:prstGeom prst="rect">
            <a:avLst/>
          </a:prstGeom>
        </p:spPr>
      </p:pic>
      <p:pic>
        <p:nvPicPr>
          <p:cNvPr id="28" name="Picture 27" descr="A close up of a document&#10;&#10;Description automatically generated">
            <a:extLst>
              <a:ext uri="{FF2B5EF4-FFF2-40B4-BE49-F238E27FC236}">
                <a16:creationId xmlns:a16="http://schemas.microsoft.com/office/drawing/2014/main" id="{B5111026-D4C3-0A07-829F-48EE7249B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269" y="961759"/>
            <a:ext cx="5242060" cy="4604661"/>
          </a:xfrm>
          <a:prstGeom prst="rect">
            <a:avLst/>
          </a:prstGeom>
        </p:spPr>
      </p:pic>
    </p:spTree>
    <p:extLst>
      <p:ext uri="{BB962C8B-B14F-4D97-AF65-F5344CB8AC3E}">
        <p14:creationId xmlns:p14="http://schemas.microsoft.com/office/powerpoint/2010/main" val="1313821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C3A7A-BC34-3643-96C7-78FC30E4AB0E}"/>
              </a:ext>
            </a:extLst>
          </p:cNvPr>
          <p:cNvSpPr>
            <a:spLocks noGrp="1"/>
          </p:cNvSpPr>
          <p:nvPr>
            <p:ph type="title"/>
          </p:nvPr>
        </p:nvSpPr>
        <p:spPr>
          <a:xfrm>
            <a:off x="662912" y="30145"/>
            <a:ext cx="10905066" cy="1135737"/>
          </a:xfrm>
        </p:spPr>
        <p:txBody>
          <a:bodyPr>
            <a:normAutofit/>
          </a:bodyPr>
          <a:lstStyle/>
          <a:p>
            <a:r>
              <a:rPr lang="en-US" sz="3600" b="1" dirty="0" err="1">
                <a:solidFill>
                  <a:srgbClr val="2F5597"/>
                </a:solidFill>
              </a:rPr>
              <a:t>Khung</a:t>
            </a:r>
            <a:r>
              <a:rPr lang="en-US" sz="3600" b="1" dirty="0">
                <a:solidFill>
                  <a:srgbClr val="2F5597"/>
                </a:solidFill>
              </a:rPr>
              <a:t> </a:t>
            </a:r>
            <a:r>
              <a:rPr lang="en-US" sz="3600" b="1" dirty="0" err="1">
                <a:solidFill>
                  <a:srgbClr val="2F5597"/>
                </a:solidFill>
              </a:rPr>
              <a:t>năng</a:t>
            </a:r>
            <a:r>
              <a:rPr lang="en-US" sz="3600" b="1" dirty="0">
                <a:solidFill>
                  <a:srgbClr val="2F5597"/>
                </a:solidFill>
              </a:rPr>
              <a:t> </a:t>
            </a:r>
            <a:r>
              <a:rPr lang="en-US" sz="3600" b="1" dirty="0" err="1">
                <a:solidFill>
                  <a:srgbClr val="2F5597"/>
                </a:solidFill>
              </a:rPr>
              <a:t>lực</a:t>
            </a:r>
            <a:r>
              <a:rPr lang="en-US" sz="3600" b="1" dirty="0">
                <a:solidFill>
                  <a:srgbClr val="2F5597"/>
                </a:solidFill>
              </a:rPr>
              <a:t> </a:t>
            </a:r>
            <a:r>
              <a:rPr lang="en-US" sz="3600" b="1" dirty="0" err="1">
                <a:solidFill>
                  <a:srgbClr val="2F5597"/>
                </a:solidFill>
              </a:rPr>
              <a:t>số</a:t>
            </a:r>
            <a:r>
              <a:rPr lang="en-US" sz="3600" b="1" dirty="0">
                <a:solidFill>
                  <a:srgbClr val="2F5597"/>
                </a:solidFill>
              </a:rPr>
              <a:t> </a:t>
            </a:r>
            <a:r>
              <a:rPr lang="en-US" sz="3600" b="1" dirty="0" err="1">
                <a:solidFill>
                  <a:srgbClr val="2F5597"/>
                </a:solidFill>
              </a:rPr>
              <a:t>cho</a:t>
            </a:r>
            <a:r>
              <a:rPr lang="en-US" sz="3600" b="1" dirty="0">
                <a:solidFill>
                  <a:srgbClr val="2F5597"/>
                </a:solidFill>
              </a:rPr>
              <a:t> </a:t>
            </a:r>
            <a:r>
              <a:rPr lang="en-US" sz="3600" b="1" dirty="0" err="1">
                <a:solidFill>
                  <a:srgbClr val="2F5597"/>
                </a:solidFill>
              </a:rPr>
              <a:t>học</a:t>
            </a:r>
            <a:r>
              <a:rPr lang="en-US" sz="3600" b="1" dirty="0">
                <a:solidFill>
                  <a:srgbClr val="2F5597"/>
                </a:solidFill>
              </a:rPr>
              <a:t> </a:t>
            </a:r>
            <a:r>
              <a:rPr lang="en-US" sz="3600" b="1" dirty="0" err="1">
                <a:solidFill>
                  <a:srgbClr val="2F5597"/>
                </a:solidFill>
              </a:rPr>
              <a:t>sinh</a:t>
            </a:r>
            <a:endParaRPr lang="en-US" sz="3600" b="1" dirty="0">
              <a:solidFill>
                <a:srgbClr val="2F5597"/>
              </a:solidFill>
            </a:endParaRPr>
          </a:p>
        </p:txBody>
      </p:sp>
      <p:sp>
        <p:nvSpPr>
          <p:cNvPr id="3" name="Content Placeholder 2">
            <a:extLst>
              <a:ext uri="{FF2B5EF4-FFF2-40B4-BE49-F238E27FC236}">
                <a16:creationId xmlns:a16="http://schemas.microsoft.com/office/drawing/2014/main" id="{2562FE22-C678-3E45-BA03-B5F1508B8BCE}"/>
              </a:ext>
            </a:extLst>
          </p:cNvPr>
          <p:cNvSpPr>
            <a:spLocks noGrp="1"/>
          </p:cNvSpPr>
          <p:nvPr>
            <p:ph idx="1"/>
          </p:nvPr>
        </p:nvSpPr>
        <p:spPr>
          <a:xfrm>
            <a:off x="761470" y="1150474"/>
            <a:ext cx="4554108" cy="3451022"/>
          </a:xfrm>
        </p:spPr>
        <p:txBody>
          <a:bodyPr>
            <a:normAutofit/>
          </a:bodyPr>
          <a:lstStyle/>
          <a:p>
            <a:pPr marL="514350" indent="-514350">
              <a:lnSpc>
                <a:spcPct val="150000"/>
              </a:lnSpc>
              <a:buAutoNum type="arabicPeriod"/>
            </a:pPr>
            <a:r>
              <a:rPr lang="en-US" sz="2400" dirty="0">
                <a:solidFill>
                  <a:srgbClr val="2F5597"/>
                </a:solidFill>
                <a:cs typeface="Abadi" panose="020F0502020204030204" pitchFamily="34" charset="0"/>
              </a:rPr>
              <a:t>Thông tin </a:t>
            </a:r>
            <a:r>
              <a:rPr lang="en-US" sz="2400" dirty="0" err="1">
                <a:solidFill>
                  <a:srgbClr val="2F5597"/>
                </a:solidFill>
                <a:cs typeface="Abadi" panose="020F0502020204030204" pitchFamily="34" charset="0"/>
              </a:rPr>
              <a:t>và</a:t>
            </a:r>
            <a:r>
              <a:rPr lang="en-US" sz="2400" dirty="0">
                <a:solidFill>
                  <a:srgbClr val="2F5597"/>
                </a:solidFill>
                <a:cs typeface="Abadi" panose="020F0502020204030204" pitchFamily="34" charset="0"/>
              </a:rPr>
              <a:t> </a:t>
            </a:r>
            <a:r>
              <a:rPr lang="en-US" sz="2400" dirty="0" err="1">
                <a:solidFill>
                  <a:srgbClr val="2F5597"/>
                </a:solidFill>
                <a:cs typeface="Abadi" panose="020F0502020204030204" pitchFamily="34" charset="0"/>
              </a:rPr>
              <a:t>dữ</a:t>
            </a:r>
            <a:r>
              <a:rPr lang="en-US" sz="2400" dirty="0">
                <a:solidFill>
                  <a:srgbClr val="2F5597"/>
                </a:solidFill>
                <a:cs typeface="Abadi" panose="020F0502020204030204" pitchFamily="34" charset="0"/>
              </a:rPr>
              <a:t> </a:t>
            </a:r>
            <a:r>
              <a:rPr lang="en-US" sz="2400" dirty="0" err="1">
                <a:solidFill>
                  <a:srgbClr val="2F5597"/>
                </a:solidFill>
                <a:cs typeface="Abadi" panose="020F0502020204030204" pitchFamily="34" charset="0"/>
              </a:rPr>
              <a:t>liệu</a:t>
            </a:r>
            <a:endParaRPr lang="en-US" sz="2400" dirty="0">
              <a:solidFill>
                <a:srgbClr val="2F5597"/>
              </a:solidFill>
              <a:cs typeface="Abadi" panose="020F0502020204030204" pitchFamily="34" charset="0"/>
            </a:endParaRPr>
          </a:p>
          <a:p>
            <a:pPr marL="514350" indent="-514350">
              <a:lnSpc>
                <a:spcPct val="150000"/>
              </a:lnSpc>
              <a:buAutoNum type="arabicPeriod"/>
            </a:pPr>
            <a:r>
              <a:rPr lang="en-US" sz="2400" dirty="0">
                <a:solidFill>
                  <a:srgbClr val="2F5597"/>
                </a:solidFill>
                <a:cs typeface="Abadi" panose="020F0502020204030204" pitchFamily="34" charset="0"/>
              </a:rPr>
              <a:t>Giao </a:t>
            </a:r>
            <a:r>
              <a:rPr lang="en-US" sz="2400" dirty="0" err="1">
                <a:solidFill>
                  <a:srgbClr val="2F5597"/>
                </a:solidFill>
                <a:cs typeface="Abadi" panose="020F0502020204030204" pitchFamily="34" charset="0"/>
              </a:rPr>
              <a:t>tiếp</a:t>
            </a:r>
            <a:r>
              <a:rPr lang="en-US" sz="2400" dirty="0">
                <a:solidFill>
                  <a:srgbClr val="2F5597"/>
                </a:solidFill>
                <a:cs typeface="Abadi" panose="020F0502020204030204" pitchFamily="34" charset="0"/>
              </a:rPr>
              <a:t> </a:t>
            </a:r>
            <a:r>
              <a:rPr lang="en-US" sz="2400" dirty="0" err="1">
                <a:solidFill>
                  <a:srgbClr val="2F5597"/>
                </a:solidFill>
                <a:cs typeface="Abadi" panose="020F0502020204030204" pitchFamily="34" charset="0"/>
              </a:rPr>
              <a:t>và</a:t>
            </a:r>
            <a:r>
              <a:rPr lang="en-US" sz="2400" dirty="0">
                <a:solidFill>
                  <a:srgbClr val="2F5597"/>
                </a:solidFill>
                <a:cs typeface="Abadi" panose="020F0502020204030204" pitchFamily="34" charset="0"/>
              </a:rPr>
              <a:t> </a:t>
            </a:r>
            <a:r>
              <a:rPr lang="en-US" sz="2400" dirty="0" err="1">
                <a:solidFill>
                  <a:srgbClr val="2F5597"/>
                </a:solidFill>
                <a:cs typeface="Abadi" panose="020F0502020204030204" pitchFamily="34" charset="0"/>
              </a:rPr>
              <a:t>hợp</a:t>
            </a:r>
            <a:r>
              <a:rPr lang="en-US" sz="2400" dirty="0">
                <a:solidFill>
                  <a:srgbClr val="2F5597"/>
                </a:solidFill>
                <a:cs typeface="Abadi" panose="020F0502020204030204" pitchFamily="34" charset="0"/>
              </a:rPr>
              <a:t> </a:t>
            </a:r>
            <a:r>
              <a:rPr lang="en-US" sz="2400" dirty="0" err="1">
                <a:solidFill>
                  <a:srgbClr val="2F5597"/>
                </a:solidFill>
                <a:cs typeface="Abadi" panose="020F0502020204030204" pitchFamily="34" charset="0"/>
              </a:rPr>
              <a:t>tác</a:t>
            </a:r>
            <a:endParaRPr lang="en-US" sz="2400" dirty="0">
              <a:solidFill>
                <a:srgbClr val="2F5597"/>
              </a:solidFill>
              <a:cs typeface="Abadi" panose="020F0502020204030204" pitchFamily="34" charset="0"/>
            </a:endParaRPr>
          </a:p>
          <a:p>
            <a:pPr marL="514350" indent="-514350">
              <a:lnSpc>
                <a:spcPct val="150000"/>
              </a:lnSpc>
              <a:buAutoNum type="arabicPeriod"/>
            </a:pPr>
            <a:r>
              <a:rPr lang="en-US" sz="2400" dirty="0" err="1">
                <a:solidFill>
                  <a:srgbClr val="2F5597"/>
                </a:solidFill>
                <a:cs typeface="Abadi" panose="020F0502020204030204" pitchFamily="34" charset="0"/>
              </a:rPr>
              <a:t>Sáng</a:t>
            </a:r>
            <a:r>
              <a:rPr lang="en-US" sz="2400" dirty="0">
                <a:solidFill>
                  <a:srgbClr val="2F5597"/>
                </a:solidFill>
                <a:cs typeface="Abadi" panose="020F0502020204030204" pitchFamily="34" charset="0"/>
              </a:rPr>
              <a:t> </a:t>
            </a:r>
            <a:r>
              <a:rPr lang="en-US" sz="2400" dirty="0" err="1">
                <a:solidFill>
                  <a:srgbClr val="2F5597"/>
                </a:solidFill>
                <a:cs typeface="Abadi" panose="020F0502020204030204" pitchFamily="34" charset="0"/>
              </a:rPr>
              <a:t>tạo</a:t>
            </a:r>
            <a:r>
              <a:rPr lang="en-US" sz="2400" dirty="0">
                <a:solidFill>
                  <a:srgbClr val="2F5597"/>
                </a:solidFill>
                <a:cs typeface="Abadi" panose="020F0502020204030204" pitchFamily="34" charset="0"/>
              </a:rPr>
              <a:t> </a:t>
            </a:r>
            <a:r>
              <a:rPr lang="en-US" sz="2400" dirty="0" err="1">
                <a:solidFill>
                  <a:srgbClr val="2F5597"/>
                </a:solidFill>
                <a:cs typeface="Abadi" panose="020F0502020204030204" pitchFamily="34" charset="0"/>
              </a:rPr>
              <a:t>nội</a:t>
            </a:r>
            <a:r>
              <a:rPr lang="en-US" sz="2400" dirty="0">
                <a:solidFill>
                  <a:srgbClr val="2F5597"/>
                </a:solidFill>
                <a:cs typeface="Abadi" panose="020F0502020204030204" pitchFamily="34" charset="0"/>
              </a:rPr>
              <a:t> dung </a:t>
            </a:r>
            <a:r>
              <a:rPr lang="en-US" sz="2400" dirty="0" err="1">
                <a:solidFill>
                  <a:srgbClr val="2F5597"/>
                </a:solidFill>
                <a:cs typeface="Abadi" panose="020F0502020204030204" pitchFamily="34" charset="0"/>
              </a:rPr>
              <a:t>số</a:t>
            </a:r>
            <a:endParaRPr lang="en-US" sz="2400" dirty="0">
              <a:solidFill>
                <a:srgbClr val="2F5597"/>
              </a:solidFill>
              <a:cs typeface="Abadi" panose="020F0502020204030204" pitchFamily="34" charset="0"/>
            </a:endParaRPr>
          </a:p>
          <a:p>
            <a:pPr marL="514350" indent="-514350">
              <a:lnSpc>
                <a:spcPct val="150000"/>
              </a:lnSpc>
              <a:buAutoNum type="arabicPeriod"/>
            </a:pPr>
            <a:r>
              <a:rPr lang="en-US" sz="2400" dirty="0">
                <a:solidFill>
                  <a:srgbClr val="2F5597"/>
                </a:solidFill>
                <a:cs typeface="Abadi" panose="020F0502020204030204" pitchFamily="34" charset="0"/>
              </a:rPr>
              <a:t>An </a:t>
            </a:r>
            <a:r>
              <a:rPr lang="en-US" sz="2400" dirty="0" err="1">
                <a:solidFill>
                  <a:srgbClr val="2F5597"/>
                </a:solidFill>
                <a:cs typeface="Abadi" panose="020F0502020204030204" pitchFamily="34" charset="0"/>
              </a:rPr>
              <a:t>toàn</a:t>
            </a:r>
            <a:r>
              <a:rPr lang="en-US" sz="2400" dirty="0">
                <a:solidFill>
                  <a:srgbClr val="2F5597"/>
                </a:solidFill>
                <a:cs typeface="Abadi" panose="020F0502020204030204" pitchFamily="34" charset="0"/>
              </a:rPr>
              <a:t> </a:t>
            </a:r>
            <a:r>
              <a:rPr lang="en-US" sz="2400" dirty="0" err="1">
                <a:solidFill>
                  <a:srgbClr val="2F5597"/>
                </a:solidFill>
                <a:cs typeface="Abadi" panose="020F0502020204030204" pitchFamily="34" charset="0"/>
              </a:rPr>
              <a:t>kĩ</a:t>
            </a:r>
            <a:r>
              <a:rPr lang="en-US" sz="2400" dirty="0">
                <a:solidFill>
                  <a:srgbClr val="2F5597"/>
                </a:solidFill>
                <a:cs typeface="Abadi" panose="020F0502020204030204" pitchFamily="34" charset="0"/>
              </a:rPr>
              <a:t> </a:t>
            </a:r>
            <a:r>
              <a:rPr lang="en-US" sz="2400" dirty="0" err="1">
                <a:solidFill>
                  <a:srgbClr val="2F5597"/>
                </a:solidFill>
                <a:cs typeface="Abadi" panose="020F0502020204030204" pitchFamily="34" charset="0"/>
              </a:rPr>
              <a:t>thuật</a:t>
            </a:r>
            <a:r>
              <a:rPr lang="en-US" sz="2400" dirty="0">
                <a:solidFill>
                  <a:srgbClr val="2F5597"/>
                </a:solidFill>
                <a:cs typeface="Abadi" panose="020F0502020204030204" pitchFamily="34" charset="0"/>
              </a:rPr>
              <a:t> </a:t>
            </a:r>
            <a:r>
              <a:rPr lang="en-US" sz="2400" dirty="0" err="1">
                <a:solidFill>
                  <a:srgbClr val="2F5597"/>
                </a:solidFill>
                <a:cs typeface="Abadi" panose="020F0502020204030204" pitchFamily="34" charset="0"/>
              </a:rPr>
              <a:t>số</a:t>
            </a:r>
            <a:endParaRPr lang="en-US" sz="2400" dirty="0">
              <a:solidFill>
                <a:srgbClr val="2F5597"/>
              </a:solidFill>
              <a:cs typeface="Abadi" panose="020F0502020204030204" pitchFamily="34" charset="0"/>
            </a:endParaRPr>
          </a:p>
          <a:p>
            <a:pPr marL="514350" indent="-514350">
              <a:lnSpc>
                <a:spcPct val="150000"/>
              </a:lnSpc>
              <a:buAutoNum type="arabicPeriod"/>
            </a:pPr>
            <a:r>
              <a:rPr lang="en-US" sz="2400" dirty="0" err="1">
                <a:solidFill>
                  <a:srgbClr val="2F5597"/>
                </a:solidFill>
                <a:cs typeface="Abadi" panose="020F0502020204030204" pitchFamily="34" charset="0"/>
              </a:rPr>
              <a:t>Giải</a:t>
            </a:r>
            <a:r>
              <a:rPr lang="en-US" sz="2400" dirty="0">
                <a:solidFill>
                  <a:srgbClr val="2F5597"/>
                </a:solidFill>
                <a:cs typeface="Abadi" panose="020F0502020204030204" pitchFamily="34" charset="0"/>
              </a:rPr>
              <a:t> </a:t>
            </a:r>
            <a:r>
              <a:rPr lang="en-US" sz="2400" dirty="0" err="1">
                <a:solidFill>
                  <a:srgbClr val="2F5597"/>
                </a:solidFill>
                <a:cs typeface="Abadi" panose="020F0502020204030204" pitchFamily="34" charset="0"/>
              </a:rPr>
              <a:t>quyết</a:t>
            </a:r>
            <a:r>
              <a:rPr lang="en-US" sz="2400" dirty="0">
                <a:solidFill>
                  <a:srgbClr val="2F5597"/>
                </a:solidFill>
                <a:cs typeface="Abadi" panose="020F0502020204030204" pitchFamily="34" charset="0"/>
              </a:rPr>
              <a:t> </a:t>
            </a:r>
            <a:r>
              <a:rPr lang="en-US" sz="2400" dirty="0" err="1">
                <a:solidFill>
                  <a:srgbClr val="2F5597"/>
                </a:solidFill>
                <a:cs typeface="Abadi" panose="020F0502020204030204" pitchFamily="34" charset="0"/>
              </a:rPr>
              <a:t>vấn</a:t>
            </a:r>
            <a:r>
              <a:rPr lang="en-US" sz="2400" dirty="0">
                <a:solidFill>
                  <a:srgbClr val="2F5597"/>
                </a:solidFill>
                <a:cs typeface="Abadi" panose="020F0502020204030204" pitchFamily="34" charset="0"/>
              </a:rPr>
              <a:t> </a:t>
            </a:r>
            <a:r>
              <a:rPr lang="en-US" sz="2400" dirty="0" err="1">
                <a:solidFill>
                  <a:srgbClr val="2F5597"/>
                </a:solidFill>
                <a:cs typeface="Abadi" panose="020F0502020204030204" pitchFamily="34" charset="0"/>
              </a:rPr>
              <a:t>đề</a:t>
            </a:r>
            <a:endParaRPr lang="en-US" sz="2400" dirty="0">
              <a:solidFill>
                <a:srgbClr val="2F5597"/>
              </a:solidFill>
              <a:cs typeface="Abadi" panose="020F0502020204030204" pitchFamily="34" charset="0"/>
            </a:endParaRPr>
          </a:p>
        </p:txBody>
      </p:sp>
      <p:pic>
        <p:nvPicPr>
          <p:cNvPr id="5" name="Picture 4">
            <a:extLst>
              <a:ext uri="{FF2B5EF4-FFF2-40B4-BE49-F238E27FC236}">
                <a16:creationId xmlns:a16="http://schemas.microsoft.com/office/drawing/2014/main" id="{00E82771-1700-2B46-B8CF-D07846742D51}"/>
              </a:ext>
            </a:extLst>
          </p:cNvPr>
          <p:cNvPicPr>
            <a:picLocks noChangeAspect="1"/>
          </p:cNvPicPr>
          <p:nvPr/>
        </p:nvPicPr>
        <p:blipFill>
          <a:blip r:embed="rId2"/>
          <a:stretch>
            <a:fillRect/>
          </a:stretch>
        </p:blipFill>
        <p:spPr>
          <a:xfrm>
            <a:off x="6294978" y="1390403"/>
            <a:ext cx="5416205" cy="3479912"/>
          </a:xfrm>
          <a:prstGeom prst="rect">
            <a:avLst/>
          </a:prstGeom>
        </p:spPr>
      </p:pic>
      <p:sp>
        <p:nvSpPr>
          <p:cNvPr id="4" name="Slide Number Placeholder 3">
            <a:extLst>
              <a:ext uri="{FF2B5EF4-FFF2-40B4-BE49-F238E27FC236}">
                <a16:creationId xmlns:a16="http://schemas.microsoft.com/office/drawing/2014/main" id="{CED4269E-BB54-DA4E-A958-32BC44B55D7A}"/>
              </a:ext>
            </a:extLst>
          </p:cNvPr>
          <p:cNvSpPr>
            <a:spLocks noGrp="1"/>
          </p:cNvSpPr>
          <p:nvPr>
            <p:ph type="sldNum" sz="quarter" idx="12"/>
          </p:nvPr>
        </p:nvSpPr>
        <p:spPr>
          <a:xfrm>
            <a:off x="6628190" y="6705581"/>
            <a:ext cx="2743200" cy="365125"/>
          </a:xfrm>
        </p:spPr>
        <p:txBody>
          <a:bodyPr>
            <a:normAutofit/>
          </a:bodyPr>
          <a:lstStyle/>
          <a:p>
            <a:pPr>
              <a:spcAft>
                <a:spcPts val="600"/>
              </a:spcAft>
            </a:pPr>
            <a:fld id="{705AC131-3665-43E0-A6EE-7C045553461A}" type="slidenum">
              <a:rPr kumimoji="1" lang="ja-JP" altLang="en-US" smtClean="0"/>
              <a:pPr>
                <a:spcAft>
                  <a:spcPts val="600"/>
                </a:spcAft>
              </a:pPr>
              <a:t>7</a:t>
            </a:fld>
            <a:endParaRPr kumimoji="1" lang="ja-JP" altLang="en-US"/>
          </a:p>
        </p:txBody>
      </p:sp>
      <p:sp>
        <p:nvSpPr>
          <p:cNvPr id="6" name="Content Placeholder 2">
            <a:extLst>
              <a:ext uri="{FF2B5EF4-FFF2-40B4-BE49-F238E27FC236}">
                <a16:creationId xmlns:a16="http://schemas.microsoft.com/office/drawing/2014/main" id="{86D6A855-F986-AC3C-02A2-11523012BE09}"/>
              </a:ext>
            </a:extLst>
          </p:cNvPr>
          <p:cNvSpPr txBox="1">
            <a:spLocks/>
          </p:cNvSpPr>
          <p:nvPr/>
        </p:nvSpPr>
        <p:spPr>
          <a:xfrm>
            <a:off x="6115445" y="5094836"/>
            <a:ext cx="5138111" cy="1348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10000"/>
              </a:lnSpc>
              <a:spcBef>
                <a:spcPts val="600"/>
              </a:spcBef>
            </a:pPr>
            <a:r>
              <a:rPr lang="vi-VN" sz="2000" dirty="0">
                <a:solidFill>
                  <a:srgbClr val="FF0000"/>
                </a:solidFill>
                <a:latin typeface="Roboto" panose="02000000000000000000" pitchFamily="2" charset="0"/>
              </a:rPr>
              <a:t>6</a:t>
            </a:r>
            <a:r>
              <a:rPr lang="vi-VN" sz="2000" dirty="0">
                <a:solidFill>
                  <a:srgbClr val="0000FF"/>
                </a:solidFill>
                <a:latin typeface="Roboto" panose="02000000000000000000" pitchFamily="2" charset="0"/>
              </a:rPr>
              <a:t> Miền năng lực; </a:t>
            </a:r>
            <a:r>
              <a:rPr lang="vi-VN" sz="2000" dirty="0">
                <a:solidFill>
                  <a:srgbClr val="FF0000"/>
                </a:solidFill>
                <a:latin typeface="Roboto" panose="02000000000000000000" pitchFamily="2" charset="0"/>
              </a:rPr>
              <a:t>24</a:t>
            </a:r>
            <a:r>
              <a:rPr lang="vi-VN" sz="2000" dirty="0">
                <a:solidFill>
                  <a:srgbClr val="0000FF"/>
                </a:solidFill>
                <a:latin typeface="Roboto" panose="02000000000000000000" pitchFamily="2" charset="0"/>
              </a:rPr>
              <a:t> năng lực thành phần</a:t>
            </a:r>
          </a:p>
          <a:p>
            <a:pPr>
              <a:lnSpc>
                <a:spcPct val="110000"/>
              </a:lnSpc>
              <a:spcBef>
                <a:spcPts val="600"/>
              </a:spcBef>
            </a:pPr>
            <a:endParaRPr lang="en-US" sz="2200" dirty="0">
              <a:solidFill>
                <a:srgbClr val="0070C0"/>
              </a:solidFill>
              <a:latin typeface="Roboto" panose="02000000000000000000" pitchFamily="2" charset="0"/>
            </a:endParaRPr>
          </a:p>
        </p:txBody>
      </p:sp>
      <p:sp>
        <p:nvSpPr>
          <p:cNvPr id="8" name="Content Placeholder 2">
            <a:extLst>
              <a:ext uri="{FF2B5EF4-FFF2-40B4-BE49-F238E27FC236}">
                <a16:creationId xmlns:a16="http://schemas.microsoft.com/office/drawing/2014/main" id="{D3036D03-CF6C-B7E1-1A75-41F8F97DEF65}"/>
              </a:ext>
            </a:extLst>
          </p:cNvPr>
          <p:cNvSpPr txBox="1">
            <a:spLocks/>
          </p:cNvSpPr>
          <p:nvPr/>
        </p:nvSpPr>
        <p:spPr>
          <a:xfrm>
            <a:off x="761470" y="4585419"/>
            <a:ext cx="4554108" cy="8156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en-US" sz="2400" b="1" i="1" dirty="0">
                <a:solidFill>
                  <a:srgbClr val="2F5597"/>
                </a:solidFill>
                <a:latin typeface="Roboto" panose="02000000000000000000" pitchFamily="2" charset="0"/>
                <a:cs typeface="Abadi" panose="020F0502020204030204" pitchFamily="34" charset="0"/>
              </a:rPr>
              <a:t>6. </a:t>
            </a:r>
            <a:r>
              <a:rPr lang="en-US" sz="2400" b="1" i="1" dirty="0" err="1">
                <a:solidFill>
                  <a:srgbClr val="2F5597"/>
                </a:solidFill>
                <a:latin typeface="Roboto" panose="02000000000000000000" pitchFamily="2" charset="0"/>
                <a:cs typeface="Abadi" panose="020F0502020204030204" pitchFamily="34" charset="0"/>
              </a:rPr>
              <a:t>Ứng</a:t>
            </a:r>
            <a:r>
              <a:rPr lang="en-US" sz="2400" b="1" i="1" dirty="0">
                <a:solidFill>
                  <a:srgbClr val="2F5597"/>
                </a:solidFill>
                <a:latin typeface="Roboto" panose="02000000000000000000" pitchFamily="2" charset="0"/>
                <a:cs typeface="Abadi" panose="020F0502020204030204" pitchFamily="34" charset="0"/>
              </a:rPr>
              <a:t> </a:t>
            </a:r>
            <a:r>
              <a:rPr lang="en-US" sz="2400" b="1" i="1" dirty="0" err="1">
                <a:solidFill>
                  <a:srgbClr val="2F5597"/>
                </a:solidFill>
                <a:latin typeface="Roboto" panose="02000000000000000000" pitchFamily="2" charset="0"/>
                <a:cs typeface="Abadi" panose="020F0502020204030204" pitchFamily="34" charset="0"/>
              </a:rPr>
              <a:t>dụng</a:t>
            </a:r>
            <a:r>
              <a:rPr lang="en-US" sz="2400" b="1" i="1" dirty="0">
                <a:solidFill>
                  <a:srgbClr val="2F5597"/>
                </a:solidFill>
                <a:latin typeface="Roboto" panose="02000000000000000000" pitchFamily="2" charset="0"/>
                <a:cs typeface="Abadi" panose="020F0502020204030204" pitchFamily="34" charset="0"/>
              </a:rPr>
              <a:t> Trí </a:t>
            </a:r>
            <a:r>
              <a:rPr lang="en-US" sz="2400" b="1" i="1" dirty="0" err="1">
                <a:solidFill>
                  <a:srgbClr val="2F5597"/>
                </a:solidFill>
                <a:latin typeface="Roboto" panose="02000000000000000000" pitchFamily="2" charset="0"/>
                <a:cs typeface="Abadi" panose="020F0502020204030204" pitchFamily="34" charset="0"/>
              </a:rPr>
              <a:t>tuệ</a:t>
            </a:r>
            <a:r>
              <a:rPr lang="en-US" sz="2400" b="1" i="1" dirty="0">
                <a:solidFill>
                  <a:srgbClr val="2F5597"/>
                </a:solidFill>
                <a:latin typeface="Roboto" panose="02000000000000000000" pitchFamily="2" charset="0"/>
                <a:cs typeface="Abadi" panose="020F0502020204030204" pitchFamily="34" charset="0"/>
              </a:rPr>
              <a:t> </a:t>
            </a:r>
            <a:r>
              <a:rPr lang="en-US" sz="2400" b="1" i="1" dirty="0" err="1">
                <a:solidFill>
                  <a:srgbClr val="2F5597"/>
                </a:solidFill>
                <a:latin typeface="Roboto" panose="02000000000000000000" pitchFamily="2" charset="0"/>
                <a:cs typeface="Abadi" panose="020F0502020204030204" pitchFamily="34" charset="0"/>
              </a:rPr>
              <a:t>nhân</a:t>
            </a:r>
            <a:r>
              <a:rPr lang="en-US" sz="2400" b="1" i="1" dirty="0">
                <a:solidFill>
                  <a:srgbClr val="2F5597"/>
                </a:solidFill>
                <a:latin typeface="Roboto" panose="02000000000000000000" pitchFamily="2" charset="0"/>
                <a:cs typeface="Abadi" panose="020F0502020204030204" pitchFamily="34" charset="0"/>
              </a:rPr>
              <a:t> </a:t>
            </a:r>
            <a:r>
              <a:rPr lang="en-US" sz="2400" b="1" i="1" dirty="0" err="1">
                <a:solidFill>
                  <a:srgbClr val="2F5597"/>
                </a:solidFill>
                <a:latin typeface="Roboto" panose="02000000000000000000" pitchFamily="2" charset="0"/>
                <a:cs typeface="Abadi" panose="020F0502020204030204" pitchFamily="34" charset="0"/>
              </a:rPr>
              <a:t>tạo</a:t>
            </a:r>
            <a:r>
              <a:rPr lang="en-US" sz="2400" b="1" i="1" dirty="0">
                <a:solidFill>
                  <a:srgbClr val="2F5597"/>
                </a:solidFill>
                <a:latin typeface="Roboto" panose="02000000000000000000" pitchFamily="2" charset="0"/>
                <a:cs typeface="Abadi" panose="020F0502020204030204" pitchFamily="34" charset="0"/>
              </a:rPr>
              <a:t> </a:t>
            </a:r>
          </a:p>
        </p:txBody>
      </p:sp>
    </p:spTree>
    <p:extLst>
      <p:ext uri="{BB962C8B-B14F-4D97-AF65-F5344CB8AC3E}">
        <p14:creationId xmlns:p14="http://schemas.microsoft.com/office/powerpoint/2010/main" val="1526908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36CC-7DE1-F847-BFC5-78D52E261FC5}"/>
              </a:ext>
            </a:extLst>
          </p:cNvPr>
          <p:cNvSpPr>
            <a:spLocks noGrp="1"/>
          </p:cNvSpPr>
          <p:nvPr>
            <p:ph type="title"/>
          </p:nvPr>
        </p:nvSpPr>
        <p:spPr>
          <a:xfrm>
            <a:off x="838200" y="-125143"/>
            <a:ext cx="10915185" cy="1128753"/>
          </a:xfrm>
        </p:spPr>
        <p:txBody>
          <a:bodyPr>
            <a:normAutofit fontScale="90000"/>
          </a:bodyPr>
          <a:lstStyle/>
          <a:p>
            <a:r>
              <a:rPr lang="en-US" sz="4000" b="1" dirty="0" err="1">
                <a:solidFill>
                  <a:srgbClr val="2F5597"/>
                </a:solidFill>
              </a:rPr>
              <a:t>Mô</a:t>
            </a:r>
            <a:r>
              <a:rPr lang="en-US" sz="4000" b="1" dirty="0">
                <a:solidFill>
                  <a:srgbClr val="2F5597"/>
                </a:solidFill>
              </a:rPr>
              <a:t> </a:t>
            </a:r>
            <a:r>
              <a:rPr lang="en-US" sz="4000" b="1" dirty="0" err="1">
                <a:solidFill>
                  <a:srgbClr val="2F5597"/>
                </a:solidFill>
              </a:rPr>
              <a:t>tả</a:t>
            </a:r>
            <a:r>
              <a:rPr lang="en-US" sz="4000" b="1" dirty="0">
                <a:solidFill>
                  <a:srgbClr val="2F5597"/>
                </a:solidFill>
              </a:rPr>
              <a:t> </a:t>
            </a:r>
            <a:r>
              <a:rPr lang="en-US" sz="4000" b="1" dirty="0" err="1">
                <a:solidFill>
                  <a:srgbClr val="2F5597"/>
                </a:solidFill>
              </a:rPr>
              <a:t>mức</a:t>
            </a:r>
            <a:r>
              <a:rPr lang="en-US" sz="4000" b="1" dirty="0">
                <a:solidFill>
                  <a:srgbClr val="2F5597"/>
                </a:solidFill>
              </a:rPr>
              <a:t> </a:t>
            </a:r>
            <a:r>
              <a:rPr lang="en-US" sz="4000" b="1" dirty="0" err="1">
                <a:solidFill>
                  <a:srgbClr val="2F5597"/>
                </a:solidFill>
              </a:rPr>
              <a:t>độ</a:t>
            </a:r>
            <a:r>
              <a:rPr lang="en-US" sz="4000" b="1" dirty="0">
                <a:solidFill>
                  <a:srgbClr val="2F5597"/>
                </a:solidFill>
              </a:rPr>
              <a:t> </a:t>
            </a:r>
            <a:r>
              <a:rPr lang="en-US" sz="4000" b="1" dirty="0" err="1">
                <a:solidFill>
                  <a:srgbClr val="2F5597"/>
                </a:solidFill>
              </a:rPr>
              <a:t>năng</a:t>
            </a:r>
            <a:r>
              <a:rPr lang="en-US" sz="4000" b="1" dirty="0">
                <a:solidFill>
                  <a:srgbClr val="2F5597"/>
                </a:solidFill>
              </a:rPr>
              <a:t> </a:t>
            </a:r>
            <a:r>
              <a:rPr lang="en-US" sz="4000" b="1" dirty="0" err="1">
                <a:solidFill>
                  <a:srgbClr val="2F5597"/>
                </a:solidFill>
              </a:rPr>
              <a:t>lực</a:t>
            </a:r>
            <a:r>
              <a:rPr lang="en-US" sz="4000" b="1" dirty="0">
                <a:solidFill>
                  <a:srgbClr val="2F5597"/>
                </a:solidFill>
              </a:rPr>
              <a:t> </a:t>
            </a:r>
            <a:r>
              <a:rPr lang="en-US" sz="4000" b="1" dirty="0" err="1">
                <a:solidFill>
                  <a:srgbClr val="2F5597"/>
                </a:solidFill>
              </a:rPr>
              <a:t>số</a:t>
            </a:r>
            <a:r>
              <a:rPr lang="en-US" sz="4000" b="1" dirty="0">
                <a:solidFill>
                  <a:srgbClr val="2F5597"/>
                </a:solidFill>
              </a:rPr>
              <a:t> </a:t>
            </a:r>
            <a:r>
              <a:rPr lang="en-US" sz="4000" b="1" dirty="0" err="1">
                <a:solidFill>
                  <a:srgbClr val="2F5597"/>
                </a:solidFill>
              </a:rPr>
              <a:t>cho</a:t>
            </a:r>
            <a:r>
              <a:rPr lang="en-US" sz="4000" b="1" dirty="0">
                <a:solidFill>
                  <a:srgbClr val="2F5597"/>
                </a:solidFill>
              </a:rPr>
              <a:t> </a:t>
            </a:r>
            <a:r>
              <a:rPr lang="en-US" sz="4000" b="1" dirty="0" err="1">
                <a:solidFill>
                  <a:srgbClr val="2F5597"/>
                </a:solidFill>
              </a:rPr>
              <a:t>học</a:t>
            </a:r>
            <a:r>
              <a:rPr lang="en-US" sz="4000" b="1" dirty="0">
                <a:solidFill>
                  <a:srgbClr val="2F5597"/>
                </a:solidFill>
              </a:rPr>
              <a:t> </a:t>
            </a:r>
            <a:r>
              <a:rPr lang="en-US" sz="4000" b="1" dirty="0" err="1">
                <a:solidFill>
                  <a:srgbClr val="2F5597"/>
                </a:solidFill>
              </a:rPr>
              <a:t>sinh</a:t>
            </a:r>
            <a:r>
              <a:rPr lang="en-US" sz="4000" b="1" dirty="0">
                <a:solidFill>
                  <a:srgbClr val="2F5597"/>
                </a:solidFill>
              </a:rPr>
              <a:t> (cv 3456)</a:t>
            </a:r>
          </a:p>
        </p:txBody>
      </p:sp>
      <p:sp>
        <p:nvSpPr>
          <p:cNvPr id="4" name="Slide Number Placeholder 3">
            <a:extLst>
              <a:ext uri="{FF2B5EF4-FFF2-40B4-BE49-F238E27FC236}">
                <a16:creationId xmlns:a16="http://schemas.microsoft.com/office/drawing/2014/main" id="{E39B9B6D-71AC-BF4F-A68A-FD151C637F72}"/>
              </a:ext>
            </a:extLst>
          </p:cNvPr>
          <p:cNvSpPr>
            <a:spLocks noGrp="1"/>
          </p:cNvSpPr>
          <p:nvPr>
            <p:ph type="sldNum" sz="quarter" idx="12"/>
          </p:nvPr>
        </p:nvSpPr>
        <p:spPr/>
        <p:txBody>
          <a:bodyPr/>
          <a:lstStyle/>
          <a:p>
            <a:fld id="{705AC131-3665-43E0-A6EE-7C045553461A}" type="slidenum">
              <a:rPr kumimoji="1" lang="ja-JP" altLang="en-US" smtClean="0"/>
              <a:t>8</a:t>
            </a:fld>
            <a:endParaRPr kumimoji="1" lang="ja-JP" altLang="en-US"/>
          </a:p>
        </p:txBody>
      </p:sp>
      <p:graphicFrame>
        <p:nvGraphicFramePr>
          <p:cNvPr id="3" name="Table 2">
            <a:extLst>
              <a:ext uri="{FF2B5EF4-FFF2-40B4-BE49-F238E27FC236}">
                <a16:creationId xmlns:a16="http://schemas.microsoft.com/office/drawing/2014/main" id="{33418830-2EC5-5494-A87B-E545DC7D93EB}"/>
              </a:ext>
            </a:extLst>
          </p:cNvPr>
          <p:cNvGraphicFramePr>
            <a:graphicFrameLocks noGrp="1"/>
          </p:cNvGraphicFramePr>
          <p:nvPr>
            <p:extLst>
              <p:ext uri="{D42A27DB-BD31-4B8C-83A1-F6EECF244321}">
                <p14:modId xmlns:p14="http://schemas.microsoft.com/office/powerpoint/2010/main" val="2956394328"/>
              </p:ext>
            </p:extLst>
          </p:nvPr>
        </p:nvGraphicFramePr>
        <p:xfrm>
          <a:off x="451945" y="1003611"/>
          <a:ext cx="11301439" cy="5352740"/>
        </p:xfrm>
        <a:graphic>
          <a:graphicData uri="http://schemas.openxmlformats.org/drawingml/2006/table">
            <a:tbl>
              <a:tblPr bandRow="1">
                <a:tableStyleId>{0E3FDE45-AF77-4B5C-9715-49D594BDF05E}</a:tableStyleId>
              </a:tblPr>
              <a:tblGrid>
                <a:gridCol w="2555950">
                  <a:extLst>
                    <a:ext uri="{9D8B030D-6E8A-4147-A177-3AD203B41FA5}">
                      <a16:colId xmlns:a16="http://schemas.microsoft.com/office/drawing/2014/main" val="2024358047"/>
                    </a:ext>
                  </a:extLst>
                </a:gridCol>
                <a:gridCol w="5312918">
                  <a:extLst>
                    <a:ext uri="{9D8B030D-6E8A-4147-A177-3AD203B41FA5}">
                      <a16:colId xmlns:a16="http://schemas.microsoft.com/office/drawing/2014/main" val="1287762202"/>
                    </a:ext>
                  </a:extLst>
                </a:gridCol>
                <a:gridCol w="3432571">
                  <a:extLst>
                    <a:ext uri="{9D8B030D-6E8A-4147-A177-3AD203B41FA5}">
                      <a16:colId xmlns:a16="http://schemas.microsoft.com/office/drawing/2014/main" val="2431941459"/>
                    </a:ext>
                  </a:extLst>
                </a:gridCol>
              </a:tblGrid>
              <a:tr h="855952">
                <a:tc>
                  <a:txBody>
                    <a:bodyPr/>
                    <a:lstStyle/>
                    <a:p>
                      <a:pPr algn="ctr"/>
                      <a:r>
                        <a:rPr lang="nl-NL" sz="2200" dirty="0" err="1">
                          <a:solidFill>
                            <a:srgbClr val="3737FF"/>
                          </a:solidFill>
                          <a:effectLst/>
                          <a:latin typeface="Roboto" panose="02000000000000000000" pitchFamily="2" charset="0"/>
                          <a:cs typeface="Times New Roman" panose="02020603050405020304" pitchFamily="18" charset="0"/>
                        </a:rPr>
                        <a:t>Mức</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độ</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thành</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thạo</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của</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các</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khối</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lớp</a:t>
                      </a:r>
                      <a:endParaRPr lang="en-VN" sz="2200" dirty="0">
                        <a:solidFill>
                          <a:srgbClr val="3737FF"/>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NL" sz="2200" dirty="0" err="1">
                          <a:solidFill>
                            <a:srgbClr val="3737FF"/>
                          </a:solidFill>
                          <a:effectLst/>
                          <a:latin typeface="Roboto" panose="02000000000000000000" pitchFamily="2" charset="0"/>
                          <a:cs typeface="Times New Roman" panose="02020603050405020304" pitchFamily="18" charset="0"/>
                        </a:rPr>
                        <a:t>Tình</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huống</a:t>
                      </a:r>
                      <a:r>
                        <a:rPr lang="nl-NL" sz="2200" dirty="0">
                          <a:solidFill>
                            <a:srgbClr val="3737FF"/>
                          </a:solidFill>
                          <a:effectLst/>
                          <a:latin typeface="Roboto" panose="02000000000000000000" pitchFamily="2" charset="0"/>
                          <a:cs typeface="Times New Roman" panose="02020603050405020304" pitchFamily="18" charset="0"/>
                        </a:rPr>
                        <a:t>/</a:t>
                      </a:r>
                      <a:r>
                        <a:rPr lang="nl-NL" sz="2200" dirty="0" err="1">
                          <a:solidFill>
                            <a:srgbClr val="3737FF"/>
                          </a:solidFill>
                          <a:effectLst/>
                          <a:latin typeface="Roboto" panose="02000000000000000000" pitchFamily="2" charset="0"/>
                          <a:cs typeface="Times New Roman" panose="02020603050405020304" pitchFamily="18" charset="0"/>
                        </a:rPr>
                        <a:t>nhiệm</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vụ</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dạy</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học</a:t>
                      </a:r>
                      <a:endParaRPr lang="en-VN" sz="2200" dirty="0">
                        <a:solidFill>
                          <a:srgbClr val="3737FF"/>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0" indent="-203200" algn="ctr"/>
                      <a:r>
                        <a:rPr lang="en-US" sz="2200" dirty="0" err="1">
                          <a:solidFill>
                            <a:srgbClr val="3737FF"/>
                          </a:solidFill>
                          <a:effectLst/>
                          <a:latin typeface="Roboto" panose="02000000000000000000" pitchFamily="2" charset="0"/>
                          <a:cs typeface="Times New Roman" panose="02020603050405020304" pitchFamily="18" charset="0"/>
                        </a:rPr>
                        <a:t>Mức</a:t>
                      </a:r>
                      <a:r>
                        <a:rPr lang="en-US" sz="2200" dirty="0">
                          <a:solidFill>
                            <a:srgbClr val="3737FF"/>
                          </a:solidFill>
                          <a:effectLst/>
                          <a:latin typeface="Roboto" panose="02000000000000000000" pitchFamily="2" charset="0"/>
                          <a:cs typeface="Times New Roman" panose="02020603050405020304" pitchFamily="18" charset="0"/>
                        </a:rPr>
                        <a:t> </a:t>
                      </a:r>
                      <a:r>
                        <a:rPr lang="en-US" sz="2200" dirty="0" err="1">
                          <a:solidFill>
                            <a:srgbClr val="3737FF"/>
                          </a:solidFill>
                          <a:effectLst/>
                          <a:latin typeface="Roboto" panose="02000000000000000000" pitchFamily="2" charset="0"/>
                          <a:cs typeface="Times New Roman" panose="02020603050405020304" pitchFamily="18" charset="0"/>
                        </a:rPr>
                        <a:t>độ</a:t>
                      </a:r>
                      <a:r>
                        <a:rPr lang="en-US" sz="2200" dirty="0">
                          <a:solidFill>
                            <a:srgbClr val="3737FF"/>
                          </a:solidFill>
                          <a:effectLst/>
                          <a:latin typeface="Roboto" panose="02000000000000000000" pitchFamily="2" charset="0"/>
                          <a:cs typeface="Times New Roman" panose="02020603050405020304" pitchFamily="18" charset="0"/>
                        </a:rPr>
                        <a:t> </a:t>
                      </a:r>
                      <a:r>
                        <a:rPr lang="en-US" sz="2200" dirty="0" err="1">
                          <a:solidFill>
                            <a:srgbClr val="3737FF"/>
                          </a:solidFill>
                          <a:effectLst/>
                          <a:latin typeface="Roboto" panose="02000000000000000000" pitchFamily="2" charset="0"/>
                          <a:cs typeface="Times New Roman" panose="02020603050405020304" pitchFamily="18" charset="0"/>
                        </a:rPr>
                        <a:t>tự</a:t>
                      </a:r>
                      <a:r>
                        <a:rPr lang="en-US" sz="2200" dirty="0">
                          <a:solidFill>
                            <a:srgbClr val="3737FF"/>
                          </a:solidFill>
                          <a:effectLst/>
                          <a:latin typeface="Roboto" panose="02000000000000000000" pitchFamily="2" charset="0"/>
                          <a:cs typeface="Times New Roman" panose="02020603050405020304" pitchFamily="18" charset="0"/>
                        </a:rPr>
                        <a:t> </a:t>
                      </a:r>
                      <a:r>
                        <a:rPr lang="en-US" sz="2200" dirty="0" err="1">
                          <a:solidFill>
                            <a:srgbClr val="3737FF"/>
                          </a:solidFill>
                          <a:effectLst/>
                          <a:latin typeface="Roboto" panose="02000000000000000000" pitchFamily="2" charset="0"/>
                          <a:cs typeface="Times New Roman" panose="02020603050405020304" pitchFamily="18" charset="0"/>
                        </a:rPr>
                        <a:t>chủ</a:t>
                      </a:r>
                      <a:r>
                        <a:rPr lang="en-US" sz="2200" dirty="0">
                          <a:solidFill>
                            <a:srgbClr val="3737FF"/>
                          </a:solidFill>
                          <a:effectLst/>
                          <a:latin typeface="Roboto" panose="02000000000000000000" pitchFamily="2" charset="0"/>
                          <a:cs typeface="Times New Roman" panose="02020603050405020304" pitchFamily="18" charset="0"/>
                        </a:rPr>
                        <a:t> </a:t>
                      </a:r>
                      <a:endParaRPr lang="en-VN" sz="2200" dirty="0">
                        <a:solidFill>
                          <a:srgbClr val="3737FF"/>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9080033"/>
                  </a:ext>
                </a:extLst>
              </a:tr>
              <a:tr h="840288">
                <a:tc>
                  <a:txBody>
                    <a:bodyPr/>
                    <a:lstStyle/>
                    <a:p>
                      <a:pPr indent="65405" algn="l"/>
                      <a:r>
                        <a:rPr lang="en-US" sz="2200" dirty="0" err="1">
                          <a:solidFill>
                            <a:schemeClr val="tx1"/>
                          </a:solidFill>
                          <a:effectLst/>
                          <a:latin typeface="Roboto" panose="02000000000000000000" pitchFamily="2" charset="0"/>
                          <a:cs typeface="Times New Roman" panose="02020603050405020304" pitchFamily="18" charset="0"/>
                        </a:rPr>
                        <a:t>Lớp</a:t>
                      </a:r>
                      <a:r>
                        <a:rPr lang="en-US" sz="2200" dirty="0">
                          <a:solidFill>
                            <a:schemeClr val="tx1"/>
                          </a:solidFill>
                          <a:effectLst/>
                          <a:latin typeface="Roboto" panose="02000000000000000000" pitchFamily="2" charset="0"/>
                          <a:cs typeface="Times New Roman" panose="02020603050405020304" pitchFamily="18" charset="0"/>
                        </a:rPr>
                        <a:t> 1, 2, 3 </a:t>
                      </a:r>
                      <a:endParaRPr lang="en-VN" sz="2200" dirty="0">
                        <a:solidFill>
                          <a:schemeClr val="tx1"/>
                        </a:solidFill>
                        <a:effectLst/>
                        <a:latin typeface="Roboto" panose="02000000000000000000" pitchFamily="2" charset="0"/>
                        <a:cs typeface="Times New Roman" panose="02020603050405020304" pitchFamily="18" charset="0"/>
                      </a:endParaRPr>
                    </a:p>
                    <a:p>
                      <a:pPr indent="65405" algn="l"/>
                      <a:r>
                        <a:rPr lang="en-US" sz="2200" dirty="0">
                          <a:solidFill>
                            <a:srgbClr val="FF3737"/>
                          </a:solidFill>
                          <a:effectLst/>
                          <a:latin typeface="Roboto" panose="02000000000000000000" pitchFamily="2" charset="0"/>
                          <a:cs typeface="Times New Roman" panose="02020603050405020304" pitchFamily="18" charset="0"/>
                        </a:rPr>
                        <a:t>(CB1-Cơ </a:t>
                      </a:r>
                      <a:r>
                        <a:rPr lang="en-US" sz="2200" dirty="0" err="1">
                          <a:solidFill>
                            <a:srgbClr val="FF3737"/>
                          </a:solidFill>
                          <a:effectLst/>
                          <a:latin typeface="Roboto" panose="02000000000000000000" pitchFamily="2" charset="0"/>
                          <a:cs typeface="Times New Roman" panose="02020603050405020304" pitchFamily="18" charset="0"/>
                        </a:rPr>
                        <a:t>bản</a:t>
                      </a:r>
                      <a:r>
                        <a:rPr lang="en-US" sz="2200" dirty="0">
                          <a:solidFill>
                            <a:srgbClr val="FF3737"/>
                          </a:solidFill>
                          <a:effectLst/>
                          <a:latin typeface="Roboto" panose="02000000000000000000" pitchFamily="2" charset="0"/>
                          <a:cs typeface="Times New Roman" panose="02020603050405020304" pitchFamily="18" charset="0"/>
                        </a:rPr>
                        <a:t> 1)</a:t>
                      </a:r>
                      <a:endParaRPr lang="en-VN" sz="2200" dirty="0">
                        <a:solidFill>
                          <a:srgbClr val="FF3737"/>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Nhiệm</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vụ</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đơn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giản</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Với</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sự</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hướng</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dẫn</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2130677"/>
                  </a:ext>
                </a:extLst>
              </a:tr>
              <a:tr h="987962">
                <a:tc>
                  <a:txBody>
                    <a:bodyPr/>
                    <a:lstStyle/>
                    <a:p>
                      <a:pPr indent="65405" algn="l"/>
                      <a:r>
                        <a:rPr lang="en-US" sz="2200" dirty="0" err="1">
                          <a:solidFill>
                            <a:schemeClr val="tx1"/>
                          </a:solidFill>
                          <a:effectLst/>
                          <a:latin typeface="Roboto" panose="02000000000000000000" pitchFamily="2" charset="0"/>
                          <a:cs typeface="Times New Roman" panose="02020603050405020304" pitchFamily="18" charset="0"/>
                        </a:rPr>
                        <a:t>Lớp</a:t>
                      </a:r>
                      <a:r>
                        <a:rPr lang="en-US" sz="2200" dirty="0">
                          <a:solidFill>
                            <a:schemeClr val="tx1"/>
                          </a:solidFill>
                          <a:effectLst/>
                          <a:latin typeface="Roboto" panose="02000000000000000000" pitchFamily="2" charset="0"/>
                          <a:cs typeface="Times New Roman" panose="02020603050405020304" pitchFamily="18" charset="0"/>
                        </a:rPr>
                        <a:t> 4, 5</a:t>
                      </a:r>
                      <a:endParaRPr lang="en-VN" sz="2200" dirty="0">
                        <a:solidFill>
                          <a:schemeClr val="tx1"/>
                        </a:solidFill>
                        <a:effectLst/>
                        <a:latin typeface="Roboto" panose="02000000000000000000" pitchFamily="2" charset="0"/>
                        <a:cs typeface="Times New Roman" panose="02020603050405020304" pitchFamily="18" charset="0"/>
                      </a:endParaRPr>
                    </a:p>
                    <a:p>
                      <a:pPr indent="65405" algn="l"/>
                      <a:r>
                        <a:rPr lang="en-US" sz="2200" dirty="0">
                          <a:solidFill>
                            <a:srgbClr val="FF3737"/>
                          </a:solidFill>
                          <a:effectLst/>
                          <a:latin typeface="Roboto" panose="02000000000000000000" pitchFamily="2" charset="0"/>
                          <a:cs typeface="Times New Roman" panose="02020603050405020304" pitchFamily="18" charset="0"/>
                        </a:rPr>
                        <a:t>(CB2-Cơ </a:t>
                      </a:r>
                      <a:r>
                        <a:rPr lang="en-US" sz="2200" dirty="0" err="1">
                          <a:solidFill>
                            <a:srgbClr val="FF3737"/>
                          </a:solidFill>
                          <a:effectLst/>
                          <a:latin typeface="Roboto" panose="02000000000000000000" pitchFamily="2" charset="0"/>
                          <a:cs typeface="Times New Roman" panose="02020603050405020304" pitchFamily="18" charset="0"/>
                        </a:rPr>
                        <a:t>bản</a:t>
                      </a:r>
                      <a:r>
                        <a:rPr lang="en-US" sz="2200" dirty="0">
                          <a:solidFill>
                            <a:srgbClr val="FF3737"/>
                          </a:solidFill>
                          <a:effectLst/>
                          <a:latin typeface="Roboto" panose="02000000000000000000" pitchFamily="2" charset="0"/>
                          <a:cs typeface="Times New Roman" panose="02020603050405020304" pitchFamily="18" charset="0"/>
                        </a:rPr>
                        <a:t> 2)</a:t>
                      </a:r>
                      <a:endParaRPr lang="en-VN" sz="2200" dirty="0">
                        <a:solidFill>
                          <a:srgbClr val="FF3737"/>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Nhiệm</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vụ</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đơn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giản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quen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thuộc</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Tự</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chủ</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và</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có</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hướng</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dẫn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khi</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cần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thiết</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0904841"/>
                  </a:ext>
                </a:extLst>
              </a:tr>
              <a:tr h="987962">
                <a:tc>
                  <a:txBody>
                    <a:bodyPr/>
                    <a:lstStyle/>
                    <a:p>
                      <a:pPr indent="65405" algn="l"/>
                      <a:r>
                        <a:rPr lang="en-US" sz="2200" dirty="0" err="1">
                          <a:solidFill>
                            <a:schemeClr val="tx1"/>
                          </a:solidFill>
                          <a:effectLst/>
                          <a:latin typeface="Roboto" panose="02000000000000000000" pitchFamily="2" charset="0"/>
                          <a:cs typeface="Times New Roman" panose="02020603050405020304" pitchFamily="18" charset="0"/>
                        </a:rPr>
                        <a:t>Lớp</a:t>
                      </a:r>
                      <a:r>
                        <a:rPr lang="en-US" sz="2200" dirty="0">
                          <a:solidFill>
                            <a:schemeClr val="tx1"/>
                          </a:solidFill>
                          <a:effectLst/>
                          <a:latin typeface="Roboto" panose="02000000000000000000" pitchFamily="2" charset="0"/>
                          <a:cs typeface="Times New Roman" panose="02020603050405020304" pitchFamily="18" charset="0"/>
                        </a:rPr>
                        <a:t> 6, 7</a:t>
                      </a:r>
                      <a:endParaRPr lang="en-VN" sz="2200" dirty="0">
                        <a:solidFill>
                          <a:schemeClr val="tx1"/>
                        </a:solidFill>
                        <a:effectLst/>
                        <a:latin typeface="Roboto" panose="02000000000000000000" pitchFamily="2" charset="0"/>
                        <a:cs typeface="Times New Roman" panose="02020603050405020304" pitchFamily="18" charset="0"/>
                      </a:endParaRPr>
                    </a:p>
                    <a:p>
                      <a:pPr indent="65405" algn="l"/>
                      <a:r>
                        <a:rPr lang="en-US" sz="2200" dirty="0">
                          <a:solidFill>
                            <a:srgbClr val="FF3737"/>
                          </a:solidFill>
                          <a:effectLst/>
                          <a:latin typeface="Roboto" panose="02000000000000000000" pitchFamily="2" charset="0"/>
                          <a:cs typeface="Times New Roman" panose="02020603050405020304" pitchFamily="18" charset="0"/>
                        </a:rPr>
                        <a:t>(TC1-Trung </a:t>
                      </a:r>
                      <a:r>
                        <a:rPr lang="en-US" sz="2200" dirty="0" err="1">
                          <a:solidFill>
                            <a:srgbClr val="FF3737"/>
                          </a:solidFill>
                          <a:effectLst/>
                          <a:latin typeface="Roboto" panose="02000000000000000000" pitchFamily="2" charset="0"/>
                          <a:cs typeface="Times New Roman" panose="02020603050405020304" pitchFamily="18" charset="0"/>
                        </a:rPr>
                        <a:t>cấp</a:t>
                      </a:r>
                      <a:r>
                        <a:rPr lang="en-US" sz="2200" dirty="0">
                          <a:solidFill>
                            <a:srgbClr val="FF3737"/>
                          </a:solidFill>
                          <a:effectLst/>
                          <a:latin typeface="Roboto" panose="02000000000000000000" pitchFamily="2" charset="0"/>
                          <a:cs typeface="Times New Roman" panose="02020603050405020304" pitchFamily="18" charset="0"/>
                        </a:rPr>
                        <a:t> 1)</a:t>
                      </a:r>
                      <a:endParaRPr lang="en-VN" sz="2200" dirty="0">
                        <a:solidFill>
                          <a:srgbClr val="FF3737"/>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Nhiệm</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vụ</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được</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xác</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định</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rõ</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ràng</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và</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các</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vấn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đề</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đơn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giản</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Tự</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chủ</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hoàn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toàn</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6508175"/>
                  </a:ext>
                </a:extLst>
              </a:tr>
              <a:tr h="840288">
                <a:tc>
                  <a:txBody>
                    <a:bodyPr/>
                    <a:lstStyle/>
                    <a:p>
                      <a:pPr indent="65405" algn="l"/>
                      <a:r>
                        <a:rPr lang="en-US" sz="2200" dirty="0" err="1">
                          <a:solidFill>
                            <a:schemeClr val="tx1"/>
                          </a:solidFill>
                          <a:effectLst/>
                          <a:latin typeface="Roboto" panose="02000000000000000000" pitchFamily="2" charset="0"/>
                          <a:cs typeface="Times New Roman" panose="02020603050405020304" pitchFamily="18" charset="0"/>
                        </a:rPr>
                        <a:t>Lớp</a:t>
                      </a:r>
                      <a:r>
                        <a:rPr lang="en-US" sz="2200" dirty="0">
                          <a:solidFill>
                            <a:schemeClr val="tx1"/>
                          </a:solidFill>
                          <a:effectLst/>
                          <a:latin typeface="Roboto" panose="02000000000000000000" pitchFamily="2" charset="0"/>
                          <a:cs typeface="Times New Roman" panose="02020603050405020304" pitchFamily="18" charset="0"/>
                        </a:rPr>
                        <a:t> 8, 9</a:t>
                      </a:r>
                      <a:endParaRPr lang="en-VN" sz="2200" dirty="0">
                        <a:solidFill>
                          <a:schemeClr val="tx1"/>
                        </a:solidFill>
                        <a:effectLst/>
                        <a:latin typeface="Roboto" panose="02000000000000000000" pitchFamily="2" charset="0"/>
                        <a:cs typeface="Times New Roman" panose="02020603050405020304" pitchFamily="18" charset="0"/>
                      </a:endParaRPr>
                    </a:p>
                    <a:p>
                      <a:pPr indent="65405" algn="l"/>
                      <a:r>
                        <a:rPr lang="en-US" sz="2200" dirty="0">
                          <a:solidFill>
                            <a:srgbClr val="FF3737"/>
                          </a:solidFill>
                          <a:effectLst/>
                          <a:latin typeface="Roboto" panose="02000000000000000000" pitchFamily="2" charset="0"/>
                          <a:cs typeface="Times New Roman" panose="02020603050405020304" pitchFamily="18" charset="0"/>
                        </a:rPr>
                        <a:t>(TC2-Trung </a:t>
                      </a:r>
                      <a:r>
                        <a:rPr lang="en-US" sz="2200" dirty="0" err="1">
                          <a:solidFill>
                            <a:srgbClr val="FF3737"/>
                          </a:solidFill>
                          <a:effectLst/>
                          <a:latin typeface="Roboto" panose="02000000000000000000" pitchFamily="2" charset="0"/>
                          <a:cs typeface="Times New Roman" panose="02020603050405020304" pitchFamily="18" charset="0"/>
                        </a:rPr>
                        <a:t>cấp</a:t>
                      </a:r>
                      <a:r>
                        <a:rPr lang="en-US" sz="2200" dirty="0">
                          <a:solidFill>
                            <a:srgbClr val="FF3737"/>
                          </a:solidFill>
                          <a:effectLst/>
                          <a:latin typeface="Roboto" panose="02000000000000000000" pitchFamily="2" charset="0"/>
                          <a:cs typeface="Times New Roman" panose="02020603050405020304" pitchFamily="18" charset="0"/>
                        </a:rPr>
                        <a:t> 2)</a:t>
                      </a:r>
                      <a:endParaRPr lang="en-VN" sz="2200" dirty="0">
                        <a:solidFill>
                          <a:srgbClr val="FF3737"/>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Nhiệm</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vụ</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được</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xác</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định</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rõ</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ràng</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và</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không</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quen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thuộc</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Độc</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lập</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và</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theo</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nhu</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cầu</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cá</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nhân</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451736"/>
                  </a:ext>
                </a:extLst>
              </a:tr>
              <a:tr h="840288">
                <a:tc>
                  <a:txBody>
                    <a:bodyPr/>
                    <a:lstStyle/>
                    <a:p>
                      <a:pPr indent="65405" algn="l"/>
                      <a:r>
                        <a:rPr lang="en-US" sz="2200" dirty="0" err="1">
                          <a:solidFill>
                            <a:schemeClr val="tx1"/>
                          </a:solidFill>
                          <a:effectLst/>
                          <a:latin typeface="Roboto" panose="02000000000000000000" pitchFamily="2" charset="0"/>
                          <a:cs typeface="Times New Roman" panose="02020603050405020304" pitchFamily="18" charset="0"/>
                        </a:rPr>
                        <a:t>Lớp</a:t>
                      </a:r>
                      <a:r>
                        <a:rPr lang="en-US" sz="2200" dirty="0">
                          <a:solidFill>
                            <a:schemeClr val="tx1"/>
                          </a:solidFill>
                          <a:effectLst/>
                          <a:latin typeface="Roboto" panose="02000000000000000000" pitchFamily="2" charset="0"/>
                          <a:cs typeface="Times New Roman" panose="02020603050405020304" pitchFamily="18" charset="0"/>
                        </a:rPr>
                        <a:t> 10, 11, 12</a:t>
                      </a:r>
                      <a:endParaRPr lang="en-VN" sz="2200" dirty="0">
                        <a:solidFill>
                          <a:schemeClr val="tx1"/>
                        </a:solidFill>
                        <a:effectLst/>
                        <a:latin typeface="Roboto" panose="02000000000000000000" pitchFamily="2" charset="0"/>
                        <a:cs typeface="Times New Roman" panose="02020603050405020304" pitchFamily="18" charset="0"/>
                      </a:endParaRPr>
                    </a:p>
                    <a:p>
                      <a:pPr indent="65405" algn="l"/>
                      <a:r>
                        <a:rPr lang="en-US" sz="2200" dirty="0">
                          <a:solidFill>
                            <a:srgbClr val="FF3737"/>
                          </a:solidFill>
                          <a:effectLst/>
                          <a:latin typeface="Roboto" panose="02000000000000000000" pitchFamily="2" charset="0"/>
                          <a:cs typeface="Times New Roman" panose="02020603050405020304" pitchFamily="18" charset="0"/>
                        </a:rPr>
                        <a:t>(NC1-Nâng Cao1)</a:t>
                      </a:r>
                      <a:endParaRPr lang="en-VN" sz="2200" dirty="0">
                        <a:solidFill>
                          <a:srgbClr val="FF3737"/>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a:solidFill>
                            <a:schemeClr val="tx1"/>
                          </a:solidFill>
                          <a:effectLst/>
                          <a:latin typeface="Roboto" panose="02000000000000000000" pitchFamily="2" charset="0"/>
                          <a:cs typeface="Times New Roman" panose="02020603050405020304" pitchFamily="18" charset="0"/>
                        </a:rPr>
                        <a:t>Các </a:t>
                      </a:r>
                      <a:r>
                        <a:rPr lang="en-US" sz="2200" dirty="0" err="1">
                          <a:solidFill>
                            <a:schemeClr val="tx1"/>
                          </a:solidFill>
                          <a:effectLst/>
                          <a:latin typeface="Roboto" panose="02000000000000000000" pitchFamily="2" charset="0"/>
                          <a:cs typeface="Times New Roman" panose="02020603050405020304" pitchFamily="18" charset="0"/>
                        </a:rPr>
                        <a:t>nhiệm</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vụ</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phức</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tạp</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và</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vấn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đề</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mới</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Hướng</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dẫn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người</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khác</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26635"/>
                  </a:ext>
                </a:extLst>
              </a:tr>
            </a:tbl>
          </a:graphicData>
        </a:graphic>
      </p:graphicFrame>
    </p:spTree>
    <p:extLst>
      <p:ext uri="{BB962C8B-B14F-4D97-AF65-F5344CB8AC3E}">
        <p14:creationId xmlns:p14="http://schemas.microsoft.com/office/powerpoint/2010/main" val="2614247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53BA1-4660-F6A2-F5CF-CDA80B04D9C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A556EB0-8C4F-6660-93EA-DB4EAD9FC37E}"/>
              </a:ext>
            </a:extLst>
          </p:cNvPr>
          <p:cNvSpPr txBox="1">
            <a:spLocks/>
          </p:cNvSpPr>
          <p:nvPr/>
        </p:nvSpPr>
        <p:spPr>
          <a:xfrm>
            <a:off x="3094919" y="916761"/>
            <a:ext cx="6105194" cy="20310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spcAft>
                <a:spcPts val="600"/>
              </a:spcAft>
            </a:pPr>
            <a:endParaRPr lang="en-US" sz="5200" kern="1200" dirty="0">
              <a:solidFill>
                <a:schemeClr val="tx2"/>
              </a:solidFill>
              <a:latin typeface="Roboto" panose="02000000000000000000" pitchFamily="2" charset="0"/>
              <a:ea typeface="+mj-ea"/>
              <a:cs typeface="+mj-cs"/>
            </a:endParaRPr>
          </a:p>
        </p:txBody>
      </p:sp>
      <p:sp>
        <p:nvSpPr>
          <p:cNvPr id="2" name="Title 1">
            <a:extLst>
              <a:ext uri="{FF2B5EF4-FFF2-40B4-BE49-F238E27FC236}">
                <a16:creationId xmlns:a16="http://schemas.microsoft.com/office/drawing/2014/main" id="{A5BBA3DE-CF16-9B29-5986-C002B2F13AF8}"/>
              </a:ext>
            </a:extLst>
          </p:cNvPr>
          <p:cNvSpPr>
            <a:spLocks noGrp="1"/>
          </p:cNvSpPr>
          <p:nvPr>
            <p:ph type="title"/>
          </p:nvPr>
        </p:nvSpPr>
        <p:spPr>
          <a:xfrm>
            <a:off x="1741039" y="2509735"/>
            <a:ext cx="8709922" cy="2130078"/>
          </a:xfrm>
        </p:spPr>
        <p:txBody>
          <a:bodyPr>
            <a:normAutofit fontScale="90000"/>
          </a:bodyPr>
          <a:lstStyle/>
          <a:p>
            <a:br>
              <a:rPr lang="en-US" dirty="0">
                <a:solidFill>
                  <a:srgbClr val="2F5597"/>
                </a:solidFill>
                <a:latin typeface="Roboto" panose="02000000000000000000" pitchFamily="2" charset="0"/>
              </a:rPr>
            </a:br>
            <a:r>
              <a:rPr lang="en-US" dirty="0">
                <a:solidFill>
                  <a:srgbClr val="2F5597"/>
                </a:solidFill>
                <a:latin typeface="Roboto" panose="02000000000000000000" pitchFamily="2" charset="0"/>
              </a:rPr>
              <a:t>TÍCH HỢP PHÁT TRIỂN NĂNG LỰC SỐ TRONG </a:t>
            </a:r>
            <a:br>
              <a:rPr lang="en-US" dirty="0">
                <a:solidFill>
                  <a:srgbClr val="2F5597"/>
                </a:solidFill>
                <a:latin typeface="Roboto" panose="02000000000000000000" pitchFamily="2" charset="0"/>
              </a:rPr>
            </a:br>
            <a:r>
              <a:rPr lang="en-US" dirty="0">
                <a:solidFill>
                  <a:srgbClr val="2F5597"/>
                </a:solidFill>
                <a:latin typeface="Roboto" panose="02000000000000000000" pitchFamily="2" charset="0"/>
              </a:rPr>
              <a:t>DẠY HỌC CÁC MÔN HỌC</a:t>
            </a:r>
            <a:br>
              <a:rPr lang="en-US" dirty="0"/>
            </a:br>
            <a:r>
              <a:rPr lang="en-US" dirty="0">
                <a:solidFill>
                  <a:srgbClr val="2F5597"/>
                </a:solidFill>
                <a:latin typeface="Roboto" panose="02000000000000000000" pitchFamily="2" charset="0"/>
              </a:rPr>
              <a:t> </a:t>
            </a:r>
            <a:endParaRPr lang="en-US" dirty="0">
              <a:solidFill>
                <a:srgbClr val="2F5597"/>
              </a:solidFill>
            </a:endParaRPr>
          </a:p>
        </p:txBody>
      </p:sp>
      <p:sp>
        <p:nvSpPr>
          <p:cNvPr id="4" name="Slide Number Placeholder 3">
            <a:extLst>
              <a:ext uri="{FF2B5EF4-FFF2-40B4-BE49-F238E27FC236}">
                <a16:creationId xmlns:a16="http://schemas.microsoft.com/office/drawing/2014/main" id="{93460E71-1BAB-3A31-605D-A88647BBC91A}"/>
              </a:ext>
            </a:extLst>
          </p:cNvPr>
          <p:cNvSpPr>
            <a:spLocks noGrp="1"/>
          </p:cNvSpPr>
          <p:nvPr>
            <p:ph type="sldNum" sz="quarter" idx="12"/>
          </p:nvPr>
        </p:nvSpPr>
        <p:spPr/>
        <p:txBody>
          <a:bodyPr vert="horz" lIns="91440" tIns="45720" rIns="91440" bIns="45720" rtlCol="0" anchor="ctr">
            <a:normAutofit/>
          </a:bodyPr>
          <a:lstStyle/>
          <a:p>
            <a:pPr>
              <a:spcAft>
                <a:spcPts val="600"/>
              </a:spcAft>
            </a:pPr>
            <a:fld id="{705AC131-3665-43E0-A6EE-7C045553461A}" type="slidenum">
              <a:rPr kumimoji="1" lang="en-US" altLang="ja-JP"/>
              <a:pPr>
                <a:spcAft>
                  <a:spcPts val="600"/>
                </a:spcAft>
              </a:pPr>
              <a:t>9</a:t>
            </a:fld>
            <a:endParaRPr kumimoji="1" lang="en-US" altLang="ja-JP"/>
          </a:p>
        </p:txBody>
      </p:sp>
    </p:spTree>
    <p:extLst>
      <p:ext uri="{BB962C8B-B14F-4D97-AF65-F5344CB8AC3E}">
        <p14:creationId xmlns:p14="http://schemas.microsoft.com/office/powerpoint/2010/main" val="8060582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4C4D8952613A49B68F22527F6F180A" ma:contentTypeVersion="11" ma:contentTypeDescription="Create a new document." ma:contentTypeScope="" ma:versionID="1a8c2f17f69337ca96194e1eb0199000">
  <xsd:schema xmlns:xsd="http://www.w3.org/2001/XMLSchema" xmlns:xs="http://www.w3.org/2001/XMLSchema" xmlns:p="http://schemas.microsoft.com/office/2006/metadata/properties" xmlns:ns3="9904dd7e-9ce3-4a41-886c-2ed299257589" targetNamespace="http://schemas.microsoft.com/office/2006/metadata/properties" ma:root="true" ma:fieldsID="51d5554d8af3bbcff92cbc258b137d6f" ns3:_="">
    <xsd:import namespace="9904dd7e-9ce3-4a41-886c-2ed29925758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04dd7e-9ce3-4a41-886c-2ed2992575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53759E-0F73-4B30-A7E4-A531E64C15D1}">
  <ds:schemaRefs>
    <ds:schemaRef ds:uri="http://purl.org/dc/term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9904dd7e-9ce3-4a41-886c-2ed299257589"/>
    <ds:schemaRef ds:uri="http://www.w3.org/XML/1998/namespace"/>
    <ds:schemaRef ds:uri="http://purl.org/dc/dcmitype/"/>
  </ds:schemaRefs>
</ds:datastoreItem>
</file>

<file path=customXml/itemProps2.xml><?xml version="1.0" encoding="utf-8"?>
<ds:datastoreItem xmlns:ds="http://schemas.openxmlformats.org/officeDocument/2006/customXml" ds:itemID="{AE600CB4-61D2-4F54-BC04-5D2837D4608C}">
  <ds:schemaRefs>
    <ds:schemaRef ds:uri="9904dd7e-9ce3-4a41-886c-2ed2992575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3B83CFE-6372-4742-8737-7BE0FF9731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Tap huan khung NLS - THCS</Template>
  <TotalTime>5356</TotalTime>
  <Words>2298</Words>
  <Application>Microsoft Office PowerPoint</Application>
  <PresentationFormat>Widescreen</PresentationFormat>
  <Paragraphs>220</Paragraphs>
  <Slides>27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Arial</vt:lpstr>
      <vt:lpstr>Roboto</vt:lpstr>
      <vt:lpstr>Times New Roman</vt:lpstr>
      <vt:lpstr>Wingdings</vt:lpstr>
      <vt:lpstr>Office Theme</vt:lpstr>
      <vt:lpstr>PowerPoint Presentation</vt:lpstr>
      <vt:lpstr>TẬP HUẤN PHÁT TRIỂN NĂNG LỰC SỐ CHO  HỌC SINH PHỔ THÔNG</vt:lpstr>
      <vt:lpstr>  + CV 02 /2025/TT-BGDDT: Thông tư quy định khung năng lực số cho người học</vt:lpstr>
      <vt:lpstr>  KHUNG NĂNG LỰC SỐ CHO  NGƯỜI HỌC VÀ CHI TIẾT ĐỐI VỚI  GIÁO DỤC PHỔ THÔNG</vt:lpstr>
      <vt:lpstr>Năng lực số và Khung năng lực số</vt:lpstr>
      <vt:lpstr>Khung năng lực số cho học sinh</vt:lpstr>
      <vt:lpstr>Khung năng lực số cho học sinh</vt:lpstr>
      <vt:lpstr>Mô tả mức độ năng lực số cho học sinh (cv 3456)</vt:lpstr>
      <vt:lpstr> TÍCH HỢP PHÁT TRIỂN NĂNG LỰC SỐ TRONG  DẠY HỌC CÁC MÔN HỌC  </vt:lpstr>
      <vt:lpstr>Quy trình chung</vt:lpstr>
      <vt:lpstr>XÂY DỰNG KẾ HOẠCH  DẠY HỌC CỦA TỔ CHUYÊN MÔN  (CÁC MÔN HỌC/HĐGD KHÁC)</vt:lpstr>
      <vt:lpstr>Quy trình xây dựng kế hoạch dạy học của tổ chuyên môn (các môn học khác)</vt:lpstr>
      <vt:lpstr>Quy trình xây dựng kế hoạch dạy học của tổ chuyên môn (các môn học khác)</vt:lpstr>
      <vt:lpstr>Quy trình xây dựng kế hoạch dạy học của tổ chuyên môn (các môn học khác)</vt:lpstr>
      <vt:lpstr>PowerPoint Presentation</vt:lpstr>
      <vt:lpstr>Quy trình xây dựng kế hoạch dạy học của tổ chuyên môn (các môn học khác)</vt:lpstr>
      <vt:lpstr>Gợi ý cách thức tích hợp NLS</vt:lpstr>
      <vt:lpstr>Xây dựng kế hoạch giáo dục của giáo viên</vt:lpstr>
      <vt:lpstr>Qui trình xây dựng kế hoạch giáo dục của giáo viên</vt:lpstr>
      <vt:lpstr>Xây dựng kế hoạch bài dạy</vt:lpstr>
      <vt:lpstr>Xây dựng kế hoạch bài dạy phát triển năng lực số </vt:lpstr>
      <vt:lpstr>Xây dựng kế hoạch bài dạy phát triển năng lực số </vt:lpstr>
      <vt:lpstr>TỔ CHỨC DẠY HỌC  TĂNG CƯỜNG,  CÂU LẠC BỘ  PHÁT TRIỂN NĂNG LỰC SỐ</vt:lpstr>
      <vt:lpstr>Khung chương trình câu lạc bộ minh họa</vt:lpstr>
      <vt:lpstr>Khung chương trình câu lạc bộ minh họa</vt:lpstr>
      <vt:lpstr>4. Xây dựng kế hoạch bài dạy</vt:lpstr>
      <vt:lpstr>  + VÍ DỤ: 5.1 NC1a                  Năng lực thành phần: 5.1                   NC1: Nâng cao 1.( mặc định trong mã hóa NLS là phải có NC1)                   a: chỉ báo NLS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KHUNG NĂNG LỰC SỐ CHO HỌC SINH TRUNG HỌC</dc:title>
  <dc:creator>Hồ Vĩnh Thắng</dc:creator>
  <cp:lastModifiedBy>Administrator</cp:lastModifiedBy>
  <cp:revision>149</cp:revision>
  <dcterms:created xsi:type="dcterms:W3CDTF">2020-12-22T16:18:39Z</dcterms:created>
  <dcterms:modified xsi:type="dcterms:W3CDTF">2025-12-12T02:22:59Z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0x010100C64C4D8952613A49B68F22527F6F180A</vt:lpwstr>
  </property>
</Properties>
</file>